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792" r:id="rId13"/>
  </p:sldMasterIdLst>
  <p:notesMasterIdLst>
    <p:notesMasterId r:id="rId47"/>
  </p:notesMasterIdLst>
  <p:sldIdLst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85" r:id="rId43"/>
    <p:sldId id="286" r:id="rId44"/>
    <p:sldId id="287" r:id="rId45"/>
    <p:sldId id="288" r:id="rId46"/>
  </p:sldIdLst>
  <p:sldSz cx="12192000" cy="6858000"/>
  <p:notesSz cx="6858000" cy="9144000"/>
  <p:embeddedFontLst>
    <p:embeddedFont>
      <p:font typeface="Century Gothic" panose="020B0502020202020204" pitchFamily="34" charset="0"/>
      <p:regular r:id="rId48"/>
      <p:bold r:id="rId49"/>
      <p:italic r:id="rId50"/>
      <p:boldItalic r:id="rId51"/>
    </p:embeddedFont>
    <p:embeddedFont>
      <p:font typeface="Palatino Linotype" panose="02040502050505030304" pitchFamily="18" charset="0"/>
      <p:regular r:id="rId52"/>
      <p:bold r:id="rId53"/>
      <p:italic r:id="rId54"/>
      <p:boldItalic r:id="rId55"/>
    </p:embeddedFont>
    <p:embeddedFont>
      <p:font typeface="Calibri" panose="020F0502020204030204" pitchFamily="34" charset="0"/>
      <p:regular r:id="rId56"/>
      <p:bold r:id="rId57"/>
      <p:italic r:id="rId58"/>
      <p:boldItalic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0" roundtripDataSignature="AMtx7miR+otS3eecAPLu/vVvoiiax4HqL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font" Target="fonts/font12.fntdata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font" Target="fonts/font7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font" Target="fonts/font5.fntdata"/><Relationship Id="rId60" Type="http://customschemas.google.com/relationships/presentationmetadata" Target="meta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8" name="Google Shape;115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5" name="Google Shape;116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1" name="Google Shape;117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8" name="Google Shape;118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7" name="Google Shape;119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1" name="Google Shape;121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6" name="Google Shape;122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6" name="Google Shape;125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Google Shape;1263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4" name="Google Shape;126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3" name="Google Shape;129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Google Shape;1340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5" name="Google Shape;136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0" name="Google Shape;138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6" name="Google Shape;139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5" name="Google Shape;10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2" name="Google Shape;140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8" name="Google Shape;140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Google Shape;1413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4" name="Google Shape;141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9" name="Google Shape;11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2" name="Google Shape;112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0" name="Google Shape;114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9" name="Google Shape;114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8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8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3" name="Google Shape;703;p5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4" name="Google Shape;704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5" name="Google Shape;705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6" name="Google Shape;706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14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14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10" name="Google Shape;710;p1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1" name="Google Shape;711;p1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2" name="Google Shape;712;p1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14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14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16" name="Google Shape;716;p1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7" name="Google Shape;717;p1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8" name="Google Shape;718;p1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1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1" name="Google Shape;721;p1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2" name="Google Shape;722;p14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3" name="Google Shape;723;p1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4" name="Google Shape;724;p1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1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14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14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29" name="Google Shape;729;p14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0" name="Google Shape;730;p14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31" name="Google Shape;731;p14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2" name="Google Shape;732;p1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1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1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1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7" name="Google Shape;737;p1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8" name="Google Shape;738;p1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9" name="Google Shape;739;p1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1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1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1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14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6" name="Google Shape;746;p14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47" name="Google Shape;747;p14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48" name="Google Shape;748;p1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9" name="Google Shape;749;p1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0" name="Google Shape;750;p1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1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14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54" name="Google Shape;754;p14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55" name="Google Shape;755;p1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6" name="Google Shape;756;p1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7" name="Google Shape;757;p1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1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0" name="Google Shape;760;p14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1" name="Google Shape;761;p1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2" name="Google Shape;762;p1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3" name="Google Shape;763;p1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8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8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8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14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14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7" name="Google Shape;767;p1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8" name="Google Shape;768;p1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9" name="Google Shape;769;p1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60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8" name="Google Shape;778;p60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60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15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150"/>
          <p:cNvSpPr txBox="1"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Arial"/>
              <a:buNone/>
              <a:defRPr sz="88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150"/>
          <p:cNvSpPr txBox="1"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None/>
              <a:defRPr sz="2800"/>
            </a:lvl2pPr>
            <a:lvl3pPr lvl="2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  <a:defRPr sz="2400"/>
            </a:lvl3pPr>
            <a:lvl4pPr lvl="3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4pPr>
            <a:lvl5pPr lvl="4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5pPr>
            <a:lvl6pPr lvl="5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6pPr>
            <a:lvl7pPr lvl="6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7pPr>
            <a:lvl8pPr lvl="7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8pPr>
            <a:lvl9pPr lvl="8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84" name="Google Shape;784;p150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5" name="Google Shape;785;p150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6" name="Google Shape;786;p150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151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9" name="Google Shape;789;p151"/>
          <p:cNvSpPr txBox="1"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790" name="Google Shape;790;p151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151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2" name="Google Shape;792;p151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152"/>
          <p:cNvSpPr txBox="1"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800"/>
              <a:buFont typeface="Arial"/>
              <a:buNone/>
              <a:defRPr sz="8800" b="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5" name="Google Shape;795;p152"/>
          <p:cNvSpPr txBox="1"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96" name="Google Shape;796;p152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7" name="Google Shape;797;p152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8" name="Google Shape;798;p152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153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1" name="Google Shape;801;p153"/>
          <p:cNvSpPr txBox="1">
            <a:spLocks noGrp="1"/>
          </p:cNvSpPr>
          <p:nvPr>
            <p:ph type="body" idx="1"/>
          </p:nvPr>
        </p:nvSpPr>
        <p:spPr>
          <a:xfrm>
            <a:off x="676656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02" name="Google Shape;802;p153"/>
          <p:cNvSpPr txBox="1">
            <a:spLocks noGrp="1"/>
          </p:cNvSpPr>
          <p:nvPr>
            <p:ph type="body" idx="2"/>
          </p:nvPr>
        </p:nvSpPr>
        <p:spPr>
          <a:xfrm>
            <a:off x="6011330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03" name="Google Shape;803;p153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4" name="Google Shape;804;p153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5" name="Google Shape;805;p153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154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154"/>
          <p:cNvSpPr txBox="1"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sz="2200" b="0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09" name="Google Shape;809;p154"/>
          <p:cNvSpPr txBox="1">
            <a:spLocks noGrp="1"/>
          </p:cNvSpPr>
          <p:nvPr>
            <p:ph type="body" idx="2"/>
          </p:nvPr>
        </p:nvSpPr>
        <p:spPr>
          <a:xfrm>
            <a:off x="676656" y="2753084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10" name="Google Shape;810;p154"/>
          <p:cNvSpPr txBox="1">
            <a:spLocks noGrp="1"/>
          </p:cNvSpPr>
          <p:nvPr>
            <p:ph type="body" idx="3"/>
          </p:nvPr>
        </p:nvSpPr>
        <p:spPr>
          <a:xfrm>
            <a:off x="6007608" y="2038435"/>
            <a:ext cx="4663440" cy="72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sz="2200" b="0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11" name="Google Shape;811;p154"/>
          <p:cNvSpPr txBox="1">
            <a:spLocks noGrp="1"/>
          </p:cNvSpPr>
          <p:nvPr>
            <p:ph type="body" idx="4"/>
          </p:nvPr>
        </p:nvSpPr>
        <p:spPr>
          <a:xfrm>
            <a:off x="6007608" y="2750990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12" name="Google Shape;812;p154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3" name="Google Shape;813;p154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4" name="Google Shape;814;p154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155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7" name="Google Shape;817;p155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8" name="Google Shape;818;p155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9" name="Google Shape;819;p155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156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156"/>
          <p:cNvSpPr txBox="1"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3" name="Google Shape;823;p156"/>
          <p:cNvSpPr txBox="1">
            <a:spLocks noGrp="1"/>
          </p:cNvSpPr>
          <p:nvPr>
            <p:ph type="body" idx="1"/>
          </p:nvPr>
        </p:nvSpPr>
        <p:spPr>
          <a:xfrm>
            <a:off x="762000" y="762000"/>
            <a:ext cx="6096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3200"/>
              <a:buChar char=" "/>
              <a:defRPr sz="3200"/>
            </a:lvl1pPr>
            <a:lvl2pPr marL="914400" lvl="1" indent="-406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Char char=" "/>
              <a:defRPr sz="2800"/>
            </a:lvl2pPr>
            <a:lvl3pPr marL="1371600" lvl="2" indent="-381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3pPr>
            <a:lvl4pPr marL="1828800" lvl="3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4pPr>
            <a:lvl5pPr marL="2286000" lvl="4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5pPr>
            <a:lvl6pPr marL="2743200" lvl="5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6pPr>
            <a:lvl7pPr marL="3200400" lvl="6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7pPr>
            <a:lvl8pPr marL="3657600" lvl="7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8pPr>
            <a:lvl9pPr marL="4114800" lvl="8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9pPr>
          </a:lstStyle>
          <a:p>
            <a:endParaRPr/>
          </a:p>
        </p:txBody>
      </p:sp>
      <p:sp>
        <p:nvSpPr>
          <p:cNvPr id="824" name="Google Shape;824;p156"/>
          <p:cNvSpPr txBox="1">
            <a:spLocks noGrp="1"/>
          </p:cNvSpPr>
          <p:nvPr>
            <p:ph type="body" idx="2"/>
          </p:nvPr>
        </p:nvSpPr>
        <p:spPr>
          <a:xfrm>
            <a:off x="8275982" y="2511813"/>
            <a:ext cx="3398520" cy="312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  <a:defRPr sz="180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25" name="Google Shape;825;p156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156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56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157"/>
          <p:cNvSpPr txBox="1"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defRPr sz="32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30" name="Google Shape;830;p157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0" y="0"/>
            <a:ext cx="12192000" cy="533095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831" name="Google Shape;831;p157"/>
          <p:cNvSpPr txBox="1">
            <a:spLocks noGrp="1"/>
          </p:cNvSpPr>
          <p:nvPr>
            <p:ph type="body" idx="1"/>
          </p:nvPr>
        </p:nvSpPr>
        <p:spPr>
          <a:xfrm>
            <a:off x="676656" y="5909735"/>
            <a:ext cx="9229344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40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32" name="Google Shape;832;p157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157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157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7"/>
          <p:cNvSpPr txBox="1"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7"/>
          <p:cNvSpPr txBox="1"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37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7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7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158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7" name="Google Shape;837;p158"/>
          <p:cNvSpPr txBox="1">
            <a:spLocks noGrp="1"/>
          </p:cNvSpPr>
          <p:nvPr>
            <p:ph type="body" idx="1"/>
          </p:nvPr>
        </p:nvSpPr>
        <p:spPr>
          <a:xfrm rot="5400000">
            <a:off x="4170426" y="-1482090"/>
            <a:ext cx="3766185" cy="1075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838" name="Google Shape;838;p158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9" name="Google Shape;839;p158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158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159"/>
          <p:cNvSpPr txBox="1">
            <a:spLocks noGrp="1"/>
          </p:cNvSpPr>
          <p:nvPr>
            <p:ph type="title"/>
          </p:nvPr>
        </p:nvSpPr>
        <p:spPr>
          <a:xfrm rot="5400000">
            <a:off x="7658100" y="1781175"/>
            <a:ext cx="4800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159"/>
          <p:cNvSpPr txBox="1">
            <a:spLocks noGrp="1"/>
          </p:cNvSpPr>
          <p:nvPr>
            <p:ph type="body" idx="1"/>
          </p:nvPr>
        </p:nvSpPr>
        <p:spPr>
          <a:xfrm rot="5400000">
            <a:off x="1938338" y="-452437"/>
            <a:ext cx="5400675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844" name="Google Shape;844;p159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5" name="Google Shape;845;p159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6" name="Google Shape;846;p159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62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5" name="Google Shape;855;p62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62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16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160"/>
          <p:cNvSpPr txBox="1"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Arial"/>
              <a:buNone/>
              <a:defRPr sz="88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0" name="Google Shape;860;p160"/>
          <p:cNvSpPr txBox="1"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None/>
              <a:defRPr sz="2800"/>
            </a:lvl2pPr>
            <a:lvl3pPr lvl="2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  <a:defRPr sz="2400"/>
            </a:lvl3pPr>
            <a:lvl4pPr lvl="3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4pPr>
            <a:lvl5pPr lvl="4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5pPr>
            <a:lvl6pPr lvl="5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6pPr>
            <a:lvl7pPr lvl="6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7pPr>
            <a:lvl8pPr lvl="7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8pPr>
            <a:lvl9pPr lvl="8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61" name="Google Shape;861;p160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60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3" name="Google Shape;863;p160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161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6" name="Google Shape;866;p161"/>
          <p:cNvSpPr txBox="1"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867" name="Google Shape;867;p161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61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161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162"/>
          <p:cNvSpPr txBox="1"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800"/>
              <a:buFont typeface="Arial"/>
              <a:buNone/>
              <a:defRPr sz="8800" b="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2" name="Google Shape;872;p162"/>
          <p:cNvSpPr txBox="1"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73" name="Google Shape;873;p162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4" name="Google Shape;874;p162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5" name="Google Shape;875;p162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163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8" name="Google Shape;878;p163"/>
          <p:cNvSpPr txBox="1">
            <a:spLocks noGrp="1"/>
          </p:cNvSpPr>
          <p:nvPr>
            <p:ph type="body" idx="1"/>
          </p:nvPr>
        </p:nvSpPr>
        <p:spPr>
          <a:xfrm>
            <a:off x="676656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79" name="Google Shape;879;p163"/>
          <p:cNvSpPr txBox="1">
            <a:spLocks noGrp="1"/>
          </p:cNvSpPr>
          <p:nvPr>
            <p:ph type="body" idx="2"/>
          </p:nvPr>
        </p:nvSpPr>
        <p:spPr>
          <a:xfrm>
            <a:off x="6011330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80" name="Google Shape;880;p163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1" name="Google Shape;881;p163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2" name="Google Shape;882;p163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164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5" name="Google Shape;885;p164"/>
          <p:cNvSpPr txBox="1"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sz="2200" b="0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86" name="Google Shape;886;p164"/>
          <p:cNvSpPr txBox="1">
            <a:spLocks noGrp="1"/>
          </p:cNvSpPr>
          <p:nvPr>
            <p:ph type="body" idx="2"/>
          </p:nvPr>
        </p:nvSpPr>
        <p:spPr>
          <a:xfrm>
            <a:off x="676656" y="2753084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87" name="Google Shape;887;p164"/>
          <p:cNvSpPr txBox="1">
            <a:spLocks noGrp="1"/>
          </p:cNvSpPr>
          <p:nvPr>
            <p:ph type="body" idx="3"/>
          </p:nvPr>
        </p:nvSpPr>
        <p:spPr>
          <a:xfrm>
            <a:off x="6007608" y="2038435"/>
            <a:ext cx="4663440" cy="72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sz="2200" b="0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88" name="Google Shape;888;p164"/>
          <p:cNvSpPr txBox="1">
            <a:spLocks noGrp="1"/>
          </p:cNvSpPr>
          <p:nvPr>
            <p:ph type="body" idx="4"/>
          </p:nvPr>
        </p:nvSpPr>
        <p:spPr>
          <a:xfrm>
            <a:off x="6007608" y="2750990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89" name="Google Shape;889;p164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0" name="Google Shape;890;p164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1" name="Google Shape;891;p164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165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4" name="Google Shape;894;p165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165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65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166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166"/>
          <p:cNvSpPr txBox="1"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0" name="Google Shape;900;p166"/>
          <p:cNvSpPr txBox="1">
            <a:spLocks noGrp="1"/>
          </p:cNvSpPr>
          <p:nvPr>
            <p:ph type="body" idx="1"/>
          </p:nvPr>
        </p:nvSpPr>
        <p:spPr>
          <a:xfrm>
            <a:off x="762000" y="762000"/>
            <a:ext cx="6096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3200"/>
              <a:buChar char=" "/>
              <a:defRPr sz="3200"/>
            </a:lvl1pPr>
            <a:lvl2pPr marL="914400" lvl="1" indent="-406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Char char=" "/>
              <a:defRPr sz="2800"/>
            </a:lvl2pPr>
            <a:lvl3pPr marL="1371600" lvl="2" indent="-381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3pPr>
            <a:lvl4pPr marL="1828800" lvl="3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4pPr>
            <a:lvl5pPr marL="2286000" lvl="4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5pPr>
            <a:lvl6pPr marL="2743200" lvl="5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6pPr>
            <a:lvl7pPr marL="3200400" lvl="6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7pPr>
            <a:lvl8pPr marL="3657600" lvl="7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8pPr>
            <a:lvl9pPr marL="4114800" lvl="8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9pPr>
          </a:lstStyle>
          <a:p>
            <a:endParaRPr/>
          </a:p>
        </p:txBody>
      </p:sp>
      <p:sp>
        <p:nvSpPr>
          <p:cNvPr id="901" name="Google Shape;901;p166"/>
          <p:cNvSpPr txBox="1">
            <a:spLocks noGrp="1"/>
          </p:cNvSpPr>
          <p:nvPr>
            <p:ph type="body" idx="2"/>
          </p:nvPr>
        </p:nvSpPr>
        <p:spPr>
          <a:xfrm>
            <a:off x="8275982" y="2511813"/>
            <a:ext cx="3398520" cy="312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  <a:defRPr sz="180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02" name="Google Shape;902;p166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3" name="Google Shape;903;p166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4" name="Google Shape;904;p166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4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44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44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44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4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167"/>
          <p:cNvSpPr txBox="1"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defRPr sz="32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07" name="Google Shape;907;p167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0" y="0"/>
            <a:ext cx="12192000" cy="533095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908" name="Google Shape;908;p167"/>
          <p:cNvSpPr txBox="1">
            <a:spLocks noGrp="1"/>
          </p:cNvSpPr>
          <p:nvPr>
            <p:ph type="body" idx="1"/>
          </p:nvPr>
        </p:nvSpPr>
        <p:spPr>
          <a:xfrm>
            <a:off x="676656" y="5909735"/>
            <a:ext cx="9229344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40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09" name="Google Shape;909;p167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0" name="Google Shape;910;p167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p167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168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4" name="Google Shape;914;p168"/>
          <p:cNvSpPr txBox="1">
            <a:spLocks noGrp="1"/>
          </p:cNvSpPr>
          <p:nvPr>
            <p:ph type="body" idx="1"/>
          </p:nvPr>
        </p:nvSpPr>
        <p:spPr>
          <a:xfrm rot="5400000">
            <a:off x="4170426" y="-1482090"/>
            <a:ext cx="3766185" cy="1075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915" name="Google Shape;915;p168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6" name="Google Shape;916;p168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168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169"/>
          <p:cNvSpPr txBox="1">
            <a:spLocks noGrp="1"/>
          </p:cNvSpPr>
          <p:nvPr>
            <p:ph type="title"/>
          </p:nvPr>
        </p:nvSpPr>
        <p:spPr>
          <a:xfrm rot="5400000">
            <a:off x="7658100" y="1781175"/>
            <a:ext cx="4800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169"/>
          <p:cNvSpPr txBox="1">
            <a:spLocks noGrp="1"/>
          </p:cNvSpPr>
          <p:nvPr>
            <p:ph type="body" idx="1"/>
          </p:nvPr>
        </p:nvSpPr>
        <p:spPr>
          <a:xfrm rot="5400000">
            <a:off x="1938338" y="-452437"/>
            <a:ext cx="5400675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921" name="Google Shape;921;p169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169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3" name="Google Shape;923;p169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64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9" name="Google Shape;959;p64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60" name="Google Shape;960;p64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1" name="Google Shape;961;p64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2" name="Google Shape;962;p64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64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70"/>
          <p:cNvSpPr txBox="1"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Century Gothic"/>
              <a:buNone/>
              <a:defRPr sz="5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6" name="Google Shape;966;p170"/>
          <p:cNvSpPr txBox="1"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70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8" name="Google Shape;968;p170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9" name="Google Shape;969;p170"/>
          <p:cNvSpPr/>
          <p:nvPr/>
        </p:nvSpPr>
        <p:spPr>
          <a:xfrm>
            <a:off x="0" y="4323810"/>
            <a:ext cx="1744652" cy="778589"/>
          </a:xfrm>
          <a:custGeom>
            <a:avLst/>
            <a:gdLst/>
            <a:ahLst/>
            <a:cxnLst/>
            <a:rect l="l" t="t" r="r" b="b"/>
            <a:pathLst>
              <a:path w="372" h="166" extrusionOk="0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170"/>
          <p:cNvSpPr txBox="1">
            <a:spLocks noGrp="1"/>
          </p:cNvSpPr>
          <p:nvPr>
            <p:ph type="sldNum" idx="12"/>
          </p:nvPr>
        </p:nvSpPr>
        <p:spPr>
          <a:xfrm>
            <a:off x="531812" y="4529540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171"/>
          <p:cNvSpPr txBox="1"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Century Gothic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3" name="Google Shape;973;p171"/>
          <p:cNvSpPr txBox="1"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59595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74" name="Google Shape;974;p171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5" name="Google Shape;975;p171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171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171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172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172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81" name="Google Shape;981;p172"/>
          <p:cNvSpPr txBox="1">
            <a:spLocks noGrp="1"/>
          </p:cNvSpPr>
          <p:nvPr>
            <p:ph type="body" idx="2"/>
          </p:nvPr>
        </p:nvSpPr>
        <p:spPr>
          <a:xfrm>
            <a:off x="7190747" y="2126222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82" name="Google Shape;982;p172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3" name="Google Shape;983;p172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4" name="Google Shape;984;p172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172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173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8" name="Google Shape;988;p173"/>
          <p:cNvSpPr txBox="1"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89" name="Google Shape;989;p173"/>
          <p:cNvSpPr txBox="1">
            <a:spLocks noGrp="1"/>
          </p:cNvSpPr>
          <p:nvPr>
            <p:ph type="body" idx="2"/>
          </p:nvPr>
        </p:nvSpPr>
        <p:spPr>
          <a:xfrm>
            <a:off x="2589212" y="2548966"/>
            <a:ext cx="4342893" cy="335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90" name="Google Shape;990;p173"/>
          <p:cNvSpPr txBox="1">
            <a:spLocks noGrp="1"/>
          </p:cNvSpPr>
          <p:nvPr>
            <p:ph type="body" idx="3"/>
          </p:nvPr>
        </p:nvSpPr>
        <p:spPr>
          <a:xfrm>
            <a:off x="7506629" y="1969475"/>
            <a:ext cx="399900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91" name="Google Shape;991;p173"/>
          <p:cNvSpPr txBox="1">
            <a:spLocks noGrp="1"/>
          </p:cNvSpPr>
          <p:nvPr>
            <p:ph type="body" idx="4"/>
          </p:nvPr>
        </p:nvSpPr>
        <p:spPr>
          <a:xfrm>
            <a:off x="7166957" y="2545738"/>
            <a:ext cx="4338674" cy="335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92" name="Google Shape;992;p173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3" name="Google Shape;993;p173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4" name="Google Shape;994;p173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173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174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8" name="Google Shape;998;p174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9" name="Google Shape;999;p174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0" name="Google Shape;1000;p174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174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175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4" name="Google Shape;1004;p175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175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175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01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02" name="Google Shape;102;p101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03" name="Google Shape;103;p101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04" name="Google Shape;104;p101"/>
          <p:cNvSpPr txBox="1"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  <a:defRPr sz="4800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01"/>
          <p:cNvSpPr txBox="1"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101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01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01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176"/>
          <p:cNvSpPr txBox="1"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Century Gothic"/>
              <a:buNone/>
              <a:defRPr sz="20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9" name="Google Shape;1009;p176"/>
          <p:cNvSpPr txBox="1">
            <a:spLocks noGrp="1"/>
          </p:cNvSpPr>
          <p:nvPr>
            <p:ph type="body" idx="1"/>
          </p:nvPr>
        </p:nvSpPr>
        <p:spPr>
          <a:xfrm>
            <a:off x="6323012" y="446088"/>
            <a:ext cx="5181600" cy="541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10" name="Google Shape;1010;p176"/>
          <p:cNvSpPr txBox="1">
            <a:spLocks noGrp="1"/>
          </p:cNvSpPr>
          <p:nvPr>
            <p:ph type="body" idx="2"/>
          </p:nvPr>
        </p:nvSpPr>
        <p:spPr>
          <a:xfrm>
            <a:off x="2589212" y="1598613"/>
            <a:ext cx="3505199" cy="426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11" name="Google Shape;1011;p176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176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176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176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177"/>
          <p:cNvSpPr txBox="1"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Century Gothic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7" name="Google Shape;1017;p177"/>
          <p:cNvSpPr>
            <a:spLocks noGrp="1"/>
          </p:cNvSpPr>
          <p:nvPr>
            <p:ph type="pic" idx="2"/>
          </p:nvPr>
        </p:nvSpPr>
        <p:spPr>
          <a:xfrm>
            <a:off x="2589212" y="634965"/>
            <a:ext cx="8915400" cy="3854970"/>
          </a:xfrm>
          <a:prstGeom prst="rect">
            <a:avLst/>
          </a:prstGeom>
          <a:noFill/>
          <a:ln>
            <a:noFill/>
          </a:ln>
        </p:spPr>
      </p:sp>
      <p:sp>
        <p:nvSpPr>
          <p:cNvPr id="1018" name="Google Shape;1018;p177"/>
          <p:cNvSpPr txBox="1">
            <a:spLocks noGrp="1"/>
          </p:cNvSpPr>
          <p:nvPr>
            <p:ph type="body" idx="1"/>
          </p:nvPr>
        </p:nvSpPr>
        <p:spPr>
          <a:xfrm>
            <a:off x="2589213" y="5367338"/>
            <a:ext cx="8915400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19" name="Google Shape;1019;p177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0" name="Google Shape;1020;p177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1" name="Google Shape;1021;p177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177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képaláírás">
  <p:cSld name="Cím és képaláírás"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p178"/>
          <p:cNvSpPr txBox="1"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5" name="Google Shape;1025;p178"/>
          <p:cNvSpPr txBox="1"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59595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26" name="Google Shape;1026;p178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7" name="Google Shape;1027;p178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8" name="Google Shape;1028;p178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178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dézet képaláírással">
  <p:cSld name="Idézet képaláírással"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179"/>
          <p:cNvSpPr txBox="1"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2" name="Google Shape;1032;p179"/>
          <p:cNvSpPr txBox="1">
            <a:spLocks noGrp="1"/>
          </p:cNvSpPr>
          <p:nvPr>
            <p:ph type="body" idx="1"/>
          </p:nvPr>
        </p:nvSpPr>
        <p:spPr>
          <a:xfrm>
            <a:off x="3275012" y="3505200"/>
            <a:ext cx="753655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 sz="16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33" name="Google Shape;1033;p179"/>
          <p:cNvSpPr txBox="1">
            <a:spLocks noGrp="1"/>
          </p:cNvSpPr>
          <p:nvPr>
            <p:ph type="body" idx="2"/>
          </p:nvPr>
        </p:nvSpPr>
        <p:spPr>
          <a:xfrm>
            <a:off x="2589212" y="4354046"/>
            <a:ext cx="8915399" cy="1555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59595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34" name="Google Shape;1034;p179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5" name="Google Shape;1035;p179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6" name="Google Shape;1036;p179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179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038" name="Google Shape;1038;p179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Pts val="8000"/>
              <a:buFont typeface="Arial"/>
              <a:buNone/>
            </a:pPr>
            <a:r>
              <a:rPr lang="hu-HU" sz="8000" b="0" i="0" u="none" strike="noStrike" cap="none">
                <a:solidFill>
                  <a:srgbClr val="A5301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039" name="Google Shape;1039;p179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Pts val="8000"/>
              <a:buFont typeface="Arial"/>
              <a:buNone/>
            </a:pPr>
            <a:r>
              <a:rPr lang="hu-HU" sz="8000" b="0" i="0" u="none" strike="noStrike" cap="none">
                <a:solidFill>
                  <a:srgbClr val="A5301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évkártya">
  <p:cSld name="Névkártya"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p180"/>
          <p:cNvSpPr txBox="1"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2" name="Google Shape;1042;p180"/>
          <p:cNvSpPr txBox="1">
            <a:spLocks noGrp="1"/>
          </p:cNvSpPr>
          <p:nvPr>
            <p:ph type="body" idx="1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43" name="Google Shape;1043;p180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4" name="Google Shape;1044;p180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5" name="Google Shape;1045;p180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180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évkártya idézettel">
  <p:cSld name="Névkártya idézettel"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181"/>
          <p:cNvSpPr txBox="1"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9" name="Google Shape;1049;p181"/>
          <p:cNvSpPr txBox="1">
            <a:spLocks noGrp="1"/>
          </p:cNvSpPr>
          <p:nvPr>
            <p:ph type="body" idx="1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50" name="Google Shape;1050;p181"/>
          <p:cNvSpPr txBox="1">
            <a:spLocks noGrp="1"/>
          </p:cNvSpPr>
          <p:nvPr>
            <p:ph type="body" idx="2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51" name="Google Shape;1051;p181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2" name="Google Shape;1052;p181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3" name="Google Shape;1053;p181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181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055" name="Google Shape;1055;p181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Pts val="8000"/>
              <a:buFont typeface="Arial"/>
              <a:buNone/>
            </a:pPr>
            <a:r>
              <a:rPr lang="hu-HU" sz="8000" b="0" i="0" u="none" strike="noStrike" cap="none">
                <a:solidFill>
                  <a:srgbClr val="A5301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056" name="Google Shape;1056;p181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Pts val="8000"/>
              <a:buFont typeface="Arial"/>
              <a:buNone/>
            </a:pPr>
            <a:r>
              <a:rPr lang="hu-HU" sz="8000" b="0" i="0" u="none" strike="noStrike" cap="none">
                <a:solidFill>
                  <a:srgbClr val="A5301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gaz vagy hamis">
  <p:cSld name="Igaz vagy hamis"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182"/>
          <p:cNvSpPr txBox="1"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9" name="Google Shape;1059;p182"/>
          <p:cNvSpPr txBox="1">
            <a:spLocks noGrp="1"/>
          </p:cNvSpPr>
          <p:nvPr>
            <p:ph type="body" idx="1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60" name="Google Shape;1060;p182"/>
          <p:cNvSpPr txBox="1">
            <a:spLocks noGrp="1"/>
          </p:cNvSpPr>
          <p:nvPr>
            <p:ph type="body" idx="2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61" name="Google Shape;1061;p182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2" name="Google Shape;1062;p182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3" name="Google Shape;1063;p182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4" name="Google Shape;1064;p182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183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7" name="Google Shape;1067;p183"/>
          <p:cNvSpPr txBox="1">
            <a:spLocks noGrp="1"/>
          </p:cNvSpPr>
          <p:nvPr>
            <p:ph type="body" idx="1"/>
          </p:nvPr>
        </p:nvSpPr>
        <p:spPr>
          <a:xfrm rot="5400000">
            <a:off x="5103812" y="-381000"/>
            <a:ext cx="3886200" cy="89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68" name="Google Shape;1068;p183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9" name="Google Shape;1069;p183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0" name="Google Shape;1070;p183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p183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184"/>
          <p:cNvSpPr txBox="1">
            <a:spLocks noGrp="1"/>
          </p:cNvSpPr>
          <p:nvPr>
            <p:ph type="title"/>
          </p:nvPr>
        </p:nvSpPr>
        <p:spPr>
          <a:xfrm rot="5400000">
            <a:off x="7756704" y="2165513"/>
            <a:ext cx="5283817" cy="220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4" name="Google Shape;1074;p184"/>
          <p:cNvSpPr txBox="1">
            <a:spLocks noGrp="1"/>
          </p:cNvSpPr>
          <p:nvPr>
            <p:ph type="body" idx="1"/>
          </p:nvPr>
        </p:nvSpPr>
        <p:spPr>
          <a:xfrm rot="5400000">
            <a:off x="3185803" y="30814"/>
            <a:ext cx="5283817" cy="6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75" name="Google Shape;1075;p184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6" name="Google Shape;1076;p184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7" name="Google Shape;1077;p184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184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02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02"/>
          <p:cNvSpPr txBox="1">
            <a:spLocks noGrp="1"/>
          </p:cNvSpPr>
          <p:nvPr>
            <p:ph type="body" idx="1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12" name="Google Shape;112;p102"/>
          <p:cNvSpPr txBox="1">
            <a:spLocks noGrp="1"/>
          </p:cNvSpPr>
          <p:nvPr>
            <p:ph type="body" idx="2"/>
          </p:nvPr>
        </p:nvSpPr>
        <p:spPr>
          <a:xfrm>
            <a:off x="487680" y="1600200"/>
            <a:ext cx="5388864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102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02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02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03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03"/>
          <p:cNvSpPr txBox="1"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9" name="Google Shape;119;p103"/>
          <p:cNvSpPr txBox="1">
            <a:spLocks noGrp="1"/>
          </p:cNvSpPr>
          <p:nvPr>
            <p:ph type="body" idx="2"/>
          </p:nvPr>
        </p:nvSpPr>
        <p:spPr>
          <a:xfrm>
            <a:off x="6197604" y="1600200"/>
            <a:ext cx="5389033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103"/>
          <p:cNvSpPr txBox="1">
            <a:spLocks noGrp="1"/>
          </p:cNvSpPr>
          <p:nvPr>
            <p:ph type="body" idx="3"/>
          </p:nvPr>
        </p:nvSpPr>
        <p:spPr>
          <a:xfrm>
            <a:off x="609600" y="2212848"/>
            <a:ext cx="5388864" cy="391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103"/>
          <p:cNvSpPr txBox="1">
            <a:spLocks noGrp="1"/>
          </p:cNvSpPr>
          <p:nvPr>
            <p:ph type="body" idx="4"/>
          </p:nvPr>
        </p:nvSpPr>
        <p:spPr>
          <a:xfrm>
            <a:off x="6230112" y="2212850"/>
            <a:ext cx="5388864" cy="391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103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03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03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04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04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04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04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05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05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05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6"/>
          <p:cNvSpPr txBox="1"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06"/>
          <p:cNvSpPr txBox="1">
            <a:spLocks noGrp="1"/>
          </p:cNvSpPr>
          <p:nvPr>
            <p:ph type="body" idx="1"/>
          </p:nvPr>
        </p:nvSpPr>
        <p:spPr>
          <a:xfrm>
            <a:off x="958851" y="273052"/>
            <a:ext cx="6661151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o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7" name="Google Shape;137;p106"/>
          <p:cNvSpPr txBox="1">
            <a:spLocks noGrp="1"/>
          </p:cNvSpPr>
          <p:nvPr>
            <p:ph type="body" idx="2"/>
          </p:nvPr>
        </p:nvSpPr>
        <p:spPr>
          <a:xfrm>
            <a:off x="7876119" y="2438402"/>
            <a:ext cx="4011084" cy="368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5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8" name="Google Shape;138;p106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06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06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7"/>
          <p:cNvSpPr txBox="1"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07"/>
          <p:cNvSpPr>
            <a:spLocks noGrp="1"/>
          </p:cNvSpPr>
          <p:nvPr>
            <p:ph type="pic" idx="2"/>
          </p:nvPr>
        </p:nvSpPr>
        <p:spPr>
          <a:xfrm>
            <a:off x="2010836" y="1143000"/>
            <a:ext cx="8072965" cy="4541044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88900" dist="50800" dir="5400000" algn="ctr" rotWithShape="0">
              <a:srgbClr val="000000">
                <a:alpha val="24705"/>
              </a:srgbClr>
            </a:outerShdw>
          </a:effectLst>
        </p:spPr>
      </p:sp>
      <p:sp>
        <p:nvSpPr>
          <p:cNvPr id="144" name="Google Shape;144;p107"/>
          <p:cNvSpPr txBox="1">
            <a:spLocks noGrp="1"/>
          </p:cNvSpPr>
          <p:nvPr>
            <p:ph type="body" idx="1"/>
          </p:nvPr>
        </p:nvSpPr>
        <p:spPr>
          <a:xfrm>
            <a:off x="2239435" y="5810250"/>
            <a:ext cx="761576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5" name="Google Shape;145;p107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07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07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08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08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p108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08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08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09"/>
          <p:cNvSpPr txBox="1">
            <a:spLocks noGrp="1"/>
          </p:cNvSpPr>
          <p:nvPr>
            <p:ph type="title"/>
          </p:nvPr>
        </p:nvSpPr>
        <p:spPr>
          <a:xfrm rot="5400000">
            <a:off x="7285038" y="1828803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09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7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109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09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09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9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 txBox="1"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71" name="Google Shape;171;p39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39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39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0"/>
          <p:cNvSpPr txBox="1"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  <a:defRPr sz="4800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40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40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40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80" name="Google Shape;180;p40"/>
          <p:cNvSpPr/>
          <p:nvPr/>
        </p:nvSpPr>
        <p:spPr>
          <a:xfrm>
            <a:off x="5994402" y="3924300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81" name="Google Shape;181;p40"/>
          <p:cNvSpPr/>
          <p:nvPr/>
        </p:nvSpPr>
        <p:spPr>
          <a:xfrm>
            <a:off x="6261102" y="3924300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82" name="Google Shape;182;p40"/>
          <p:cNvSpPr/>
          <p:nvPr/>
        </p:nvSpPr>
        <p:spPr>
          <a:xfrm>
            <a:off x="5728972" y="3924300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3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43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43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93"/>
          <p:cNvSpPr txBox="1"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Palatino Linotype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93"/>
          <p:cNvSpPr txBox="1"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0" name="Google Shape;190;p93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93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92" name="Google Shape;192;p93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94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94"/>
          <p:cNvSpPr txBox="1">
            <a:spLocks noGrp="1"/>
          </p:cNvSpPr>
          <p:nvPr>
            <p:ph type="body" idx="1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96" name="Google Shape;196;p94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94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94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99" name="Google Shape;199;p94"/>
          <p:cNvSpPr txBox="1">
            <a:spLocks noGrp="1"/>
          </p:cNvSpPr>
          <p:nvPr>
            <p:ph type="body" idx="2"/>
          </p:nvPr>
        </p:nvSpPr>
        <p:spPr>
          <a:xfrm>
            <a:off x="487680" y="1600200"/>
            <a:ext cx="5388864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95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95"/>
          <p:cNvSpPr txBox="1"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3" name="Google Shape;203;p95"/>
          <p:cNvSpPr txBox="1">
            <a:spLocks noGrp="1"/>
          </p:cNvSpPr>
          <p:nvPr>
            <p:ph type="body" idx="2"/>
          </p:nvPr>
        </p:nvSpPr>
        <p:spPr>
          <a:xfrm>
            <a:off x="6197604" y="1600200"/>
            <a:ext cx="5389033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4" name="Google Shape;204;p95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95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95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07" name="Google Shape;207;p95"/>
          <p:cNvSpPr txBox="1">
            <a:spLocks noGrp="1"/>
          </p:cNvSpPr>
          <p:nvPr>
            <p:ph type="body" idx="3"/>
          </p:nvPr>
        </p:nvSpPr>
        <p:spPr>
          <a:xfrm>
            <a:off x="609600" y="2212848"/>
            <a:ext cx="5388864" cy="391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8" name="Google Shape;208;p95"/>
          <p:cNvSpPr txBox="1">
            <a:spLocks noGrp="1"/>
          </p:cNvSpPr>
          <p:nvPr>
            <p:ph type="body" idx="4"/>
          </p:nvPr>
        </p:nvSpPr>
        <p:spPr>
          <a:xfrm>
            <a:off x="6230112" y="2212850"/>
            <a:ext cx="5388864" cy="391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96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96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96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96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7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97"/>
          <p:cNvSpPr txBox="1"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latino Linotype"/>
              <a:buNone/>
              <a:defRPr sz="2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97"/>
          <p:cNvSpPr txBox="1">
            <a:spLocks noGrp="1"/>
          </p:cNvSpPr>
          <p:nvPr>
            <p:ph type="body" idx="1"/>
          </p:nvPr>
        </p:nvSpPr>
        <p:spPr>
          <a:xfrm>
            <a:off x="958851" y="273052"/>
            <a:ext cx="6661151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o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17" name="Google Shape;217;p97"/>
          <p:cNvSpPr txBox="1">
            <a:spLocks noGrp="1"/>
          </p:cNvSpPr>
          <p:nvPr>
            <p:ph type="body" idx="2"/>
          </p:nvPr>
        </p:nvSpPr>
        <p:spPr>
          <a:xfrm>
            <a:off x="7876119" y="2438402"/>
            <a:ext cx="4011084" cy="368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5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18" name="Google Shape;218;p97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97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97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98"/>
          <p:cNvSpPr txBox="1"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latino Linotype"/>
              <a:buNone/>
              <a:defRPr sz="2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98"/>
          <p:cNvSpPr>
            <a:spLocks noGrp="1"/>
          </p:cNvSpPr>
          <p:nvPr>
            <p:ph type="pic" idx="2"/>
          </p:nvPr>
        </p:nvSpPr>
        <p:spPr>
          <a:xfrm>
            <a:off x="2010836" y="1143000"/>
            <a:ext cx="8072965" cy="4541044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88900" dist="50800" dir="5400000" algn="ctr" rotWithShape="0">
              <a:srgbClr val="000000">
                <a:alpha val="24705"/>
              </a:srgbClr>
            </a:outerShdw>
          </a:effectLst>
        </p:spPr>
      </p:sp>
      <p:sp>
        <p:nvSpPr>
          <p:cNvPr id="224" name="Google Shape;224;p98"/>
          <p:cNvSpPr txBox="1">
            <a:spLocks noGrp="1"/>
          </p:cNvSpPr>
          <p:nvPr>
            <p:ph type="body" idx="1"/>
          </p:nvPr>
        </p:nvSpPr>
        <p:spPr>
          <a:xfrm>
            <a:off x="2239435" y="5810250"/>
            <a:ext cx="761576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25" name="Google Shape;225;p98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98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98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99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99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6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1" name="Google Shape;231;p99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99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99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00"/>
          <p:cNvSpPr txBox="1">
            <a:spLocks noGrp="1"/>
          </p:cNvSpPr>
          <p:nvPr>
            <p:ph type="title"/>
          </p:nvPr>
        </p:nvSpPr>
        <p:spPr>
          <a:xfrm rot="5400000">
            <a:off x="7285038" y="1828803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00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7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7" name="Google Shape;237;p100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00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00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2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42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42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42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10"/>
          <p:cNvSpPr txBox="1"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110"/>
          <p:cNvSpPr txBox="1"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110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110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10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11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1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62" name="Google Shape;262;p111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111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111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12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67" name="Google Shape;267;p112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68" name="Google Shape;268;p112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69" name="Google Shape;269;p112"/>
          <p:cNvSpPr txBox="1"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  <a:defRPr sz="4800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12"/>
          <p:cNvSpPr txBox="1"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71" name="Google Shape;271;p112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12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12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13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13"/>
          <p:cNvSpPr txBox="1">
            <a:spLocks noGrp="1"/>
          </p:cNvSpPr>
          <p:nvPr>
            <p:ph type="body" idx="1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77" name="Google Shape;277;p113"/>
          <p:cNvSpPr txBox="1">
            <a:spLocks noGrp="1"/>
          </p:cNvSpPr>
          <p:nvPr>
            <p:ph type="body" idx="2"/>
          </p:nvPr>
        </p:nvSpPr>
        <p:spPr>
          <a:xfrm>
            <a:off x="487680" y="1600200"/>
            <a:ext cx="5388864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8" name="Google Shape;278;p113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113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13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14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14"/>
          <p:cNvSpPr txBox="1"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4" name="Google Shape;284;p114"/>
          <p:cNvSpPr txBox="1">
            <a:spLocks noGrp="1"/>
          </p:cNvSpPr>
          <p:nvPr>
            <p:ph type="body" idx="2"/>
          </p:nvPr>
        </p:nvSpPr>
        <p:spPr>
          <a:xfrm>
            <a:off x="6197604" y="1600200"/>
            <a:ext cx="5389033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5" name="Google Shape;285;p114"/>
          <p:cNvSpPr txBox="1">
            <a:spLocks noGrp="1"/>
          </p:cNvSpPr>
          <p:nvPr>
            <p:ph type="body" idx="3"/>
          </p:nvPr>
        </p:nvSpPr>
        <p:spPr>
          <a:xfrm>
            <a:off x="609600" y="2212848"/>
            <a:ext cx="5388864" cy="391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6" name="Google Shape;286;p114"/>
          <p:cNvSpPr txBox="1">
            <a:spLocks noGrp="1"/>
          </p:cNvSpPr>
          <p:nvPr>
            <p:ph type="body" idx="4"/>
          </p:nvPr>
        </p:nvSpPr>
        <p:spPr>
          <a:xfrm>
            <a:off x="6230112" y="2212850"/>
            <a:ext cx="5388864" cy="391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7" name="Google Shape;287;p114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14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14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7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15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15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15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16"/>
          <p:cNvSpPr txBox="1"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16"/>
          <p:cNvSpPr txBox="1">
            <a:spLocks noGrp="1"/>
          </p:cNvSpPr>
          <p:nvPr>
            <p:ph type="body" idx="1"/>
          </p:nvPr>
        </p:nvSpPr>
        <p:spPr>
          <a:xfrm>
            <a:off x="958851" y="273052"/>
            <a:ext cx="6661151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o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97" name="Google Shape;297;p116"/>
          <p:cNvSpPr txBox="1">
            <a:spLocks noGrp="1"/>
          </p:cNvSpPr>
          <p:nvPr>
            <p:ph type="body" idx="2"/>
          </p:nvPr>
        </p:nvSpPr>
        <p:spPr>
          <a:xfrm>
            <a:off x="7876119" y="2438402"/>
            <a:ext cx="4011084" cy="368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5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98" name="Google Shape;298;p116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116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116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17"/>
          <p:cNvSpPr txBox="1"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17"/>
          <p:cNvSpPr>
            <a:spLocks noGrp="1"/>
          </p:cNvSpPr>
          <p:nvPr>
            <p:ph type="pic" idx="2"/>
          </p:nvPr>
        </p:nvSpPr>
        <p:spPr>
          <a:xfrm>
            <a:off x="2010836" y="1143000"/>
            <a:ext cx="8072965" cy="4541044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88900" dist="50800" dir="5400000" algn="ctr" rotWithShape="0">
              <a:srgbClr val="000000">
                <a:alpha val="24705"/>
              </a:srgbClr>
            </a:outerShdw>
          </a:effectLst>
        </p:spPr>
      </p:sp>
      <p:sp>
        <p:nvSpPr>
          <p:cNvPr id="304" name="Google Shape;304;p117"/>
          <p:cNvSpPr txBox="1">
            <a:spLocks noGrp="1"/>
          </p:cNvSpPr>
          <p:nvPr>
            <p:ph type="body" idx="1"/>
          </p:nvPr>
        </p:nvSpPr>
        <p:spPr>
          <a:xfrm>
            <a:off x="2239435" y="5810250"/>
            <a:ext cx="761576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05" name="Google Shape;305;p117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17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117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18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18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1" name="Google Shape;311;p118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18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18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19"/>
          <p:cNvSpPr txBox="1">
            <a:spLocks noGrp="1"/>
          </p:cNvSpPr>
          <p:nvPr>
            <p:ph type="title"/>
          </p:nvPr>
        </p:nvSpPr>
        <p:spPr>
          <a:xfrm rot="5400000">
            <a:off x="7285038" y="1828803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19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7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7" name="Google Shape;317;p119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19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19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4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33" name="Google Shape;333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4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9" name="Google Shape;339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8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8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5" name="Google Shape;345;p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8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8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1" name="Google Shape;351;p8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2" name="Google Shape;352;p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7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7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7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7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8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8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58" name="Google Shape;358;p8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9" name="Google Shape;359;p8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60" name="Google Shape;360;p8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1" name="Google Shape;361;p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8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8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8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72" name="Google Shape;372;p8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73" name="Google Shape;373;p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9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9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379" name="Google Shape;379;p9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80" name="Google Shape;380;p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9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9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6" name="Google Shape;386;p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9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9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2" name="Google Shape;392;p9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9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9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5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4" name="Google Shape;404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6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6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0" name="Google Shape;410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6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6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6" name="Google Shape;416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6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6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2" name="Google Shape;422;p6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3" name="Google Shape;423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6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6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9" name="Google Shape;429;p6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0" name="Google Shape;430;p6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1" name="Google Shape;431;p6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2" name="Google Shape;43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9" name="Google Shape;439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7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7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47" name="Google Shape;447;p7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48" name="Google Shape;448;p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7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3" name="Google Shape;453;p7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54" name="Google Shape;454;p7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55" name="Google Shape;455;p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p7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1" name="Google Shape;461;p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2" name="Google Shape;462;p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3" name="Google Shape;463;p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7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6" name="Google Shape;466;p7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7" name="Google Shape;467;p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2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12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83" name="Google Shape;483;p1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4" name="Google Shape;484;p1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1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1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9" name="Google Shape;489;p1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1" name="Google Shape;491;p1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12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12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95" name="Google Shape;495;p1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1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1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1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1" name="Google Shape;501;p12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2" name="Google Shape;502;p1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1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2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12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8" name="Google Shape;508;p12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9" name="Google Shape;509;p12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0" name="Google Shape;510;p12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1" name="Google Shape;511;p1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2" name="Google Shape;512;p1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p12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22" name="Google Shape;522;p12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23" name="Google Shape;523;p1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1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5" name="Google Shape;525;p1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1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p12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29" name="Google Shape;529;p12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30" name="Google Shape;530;p1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1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1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5" name="Google Shape;535;p12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6" name="Google Shape;536;p1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7" name="Google Shape;537;p1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2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1" name="Google Shape;541;p12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2" name="Google Shape;542;p1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3" name="Google Shape;543;p1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4" name="Google Shape;544;p1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4" name="Google Shape;554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8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7" name="Google Shape;557;p18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58" name="Google Shape;558;p1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9" name="Google Shape;559;p1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1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8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8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18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3" name="Google Shape;563;p18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4" name="Google Shape;564;p1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1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p1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18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18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70" name="Google Shape;570;p1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1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1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8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5" name="Google Shape;575;p18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6" name="Google Shape;576;p18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7" name="Google Shape;577;p1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8" name="Google Shape;578;p1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1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8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18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83" name="Google Shape;583;p18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4" name="Google Shape;584;p18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85" name="Google Shape;585;p18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6" name="Google Shape;586;p1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1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8" name="Google Shape;588;p1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19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1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1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3" name="Google Shape;593;p1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19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19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97" name="Google Shape;597;p19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98" name="Google Shape;598;p1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9" name="Google Shape;599;p1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1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19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3" name="Google Shape;603;p19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04" name="Google Shape;604;p19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05" name="Google Shape;605;p19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6" name="Google Shape;606;p19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7" name="Google Shape;607;p19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19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0" name="Google Shape;610;p19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1" name="Google Shape;611;p19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2" name="Google Shape;612;p19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3" name="Google Shape;613;p19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19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6" name="Google Shape;616;p19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7" name="Google Shape;617;p19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19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9" name="Google Shape;619;p19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8" name="Google Shape;628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8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8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8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13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2" name="Google Shape;632;p13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33" name="Google Shape;633;p1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4" name="Google Shape;634;p1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1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1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8" name="Google Shape;638;p1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9" name="Google Shape;639;p1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0" name="Google Shape;640;p1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3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4" name="Google Shape;644;p13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45" name="Google Shape;645;p1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6" name="Google Shape;646;p1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p1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1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0" name="Google Shape;650;p1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1" name="Google Shape;651;p13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2" name="Google Shape;652;p1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1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1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13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7" name="Google Shape;657;p13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58" name="Google Shape;658;p13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9" name="Google Shape;659;p13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60" name="Google Shape;660;p13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1" name="Google Shape;661;p1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1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p1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6" name="Google Shape;666;p1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1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1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1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1" name="Google Shape;671;p13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72" name="Google Shape;672;p13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73" name="Google Shape;673;p1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1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1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1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13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79" name="Google Shape;679;p13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0" name="Google Shape;680;p1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1" name="Google Shape;681;p1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2" name="Google Shape;682;p1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1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p13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6" name="Google Shape;686;p1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1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8" name="Google Shape;688;p1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13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1" name="Google Shape;691;p13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2" name="Google Shape;692;p1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4" name="Google Shape;694;p1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17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6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97" name="Google Shape;697;p5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8" name="Google Shape;698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9" name="Google Shape;699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0" name="Google Shape;700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59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72" name="Google Shape;772;p59"/>
          <p:cNvSpPr txBox="1"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 "/>
              <a:defRPr sz="2000" b="0" i="1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3" name="Google Shape;773;p59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4" name="Google Shape;774;p59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5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5" name="Google Shape;775;p59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61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49" name="Google Shape;849;p61"/>
          <p:cNvSpPr txBox="1"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 "/>
              <a:defRPr sz="2000" b="0" i="1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0" name="Google Shape;850;p61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1" name="Google Shape;851;p61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5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2" name="Google Shape;852;p61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slow">
    <p:random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DE6C3"/>
            </a:gs>
          </a:gsLst>
          <a:path path="circle">
            <a:fillToRect/>
          </a:path>
          <a:tileRect/>
        </a:gradFill>
        <a:effectLst/>
      </p:bgPr>
    </p:bg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5" name="Google Shape;925;p63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926" name="Google Shape;926;p63"/>
            <p:cNvSpPr/>
            <p:nvPr/>
          </p:nvSpPr>
          <p:spPr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l" t="t" r="r" b="b"/>
              <a:pathLst>
                <a:path w="22" h="136" extrusionOk="0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63"/>
            <p:cNvSpPr/>
            <p:nvPr/>
          </p:nvSpPr>
          <p:spPr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l" t="t" r="r" b="b"/>
              <a:pathLst>
                <a:path w="140" h="504" extrusionOk="0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63"/>
            <p:cNvSpPr/>
            <p:nvPr/>
          </p:nvSpPr>
          <p:spPr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l" t="t" r="r" b="b"/>
              <a:pathLst>
                <a:path w="132" h="308" extrusionOk="0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63"/>
            <p:cNvSpPr/>
            <p:nvPr/>
          </p:nvSpPr>
          <p:spPr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l" t="t" r="r" b="b"/>
              <a:pathLst>
                <a:path w="37" h="79" extrusionOk="0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63"/>
            <p:cNvSpPr/>
            <p:nvPr/>
          </p:nvSpPr>
          <p:spPr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l" t="t" r="r" b="b"/>
              <a:pathLst>
                <a:path w="178" h="722" extrusionOk="0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63"/>
            <p:cNvSpPr/>
            <p:nvPr/>
          </p:nvSpPr>
          <p:spPr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l" t="t" r="r" b="b"/>
              <a:pathLst>
                <a:path w="23" h="635" extrusionOk="0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63"/>
            <p:cNvSpPr/>
            <p:nvPr/>
          </p:nvSpPr>
          <p:spPr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l" t="t" r="r" b="b"/>
              <a:pathLst>
                <a:path w="17" h="107" extrusionOk="0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63"/>
            <p:cNvSpPr/>
            <p:nvPr/>
          </p:nvSpPr>
          <p:spPr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l" t="t" r="r" b="b"/>
              <a:pathLst>
                <a:path w="41" h="222" extrusionOk="0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63"/>
            <p:cNvSpPr/>
            <p:nvPr/>
          </p:nvSpPr>
          <p:spPr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l" t="t" r="r" b="b"/>
              <a:pathLst>
                <a:path w="450" h="878" extrusionOk="0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63"/>
            <p:cNvSpPr/>
            <p:nvPr/>
          </p:nvSpPr>
          <p:spPr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l" t="t" r="r" b="b"/>
              <a:pathLst>
                <a:path w="35" h="73" extrusionOk="0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63"/>
            <p:cNvSpPr/>
            <p:nvPr/>
          </p:nvSpPr>
          <p:spPr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l" t="t" r="r" b="b"/>
              <a:pathLst>
                <a:path w="8" h="48" extrusionOk="0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63"/>
            <p:cNvSpPr/>
            <p:nvPr/>
          </p:nvSpPr>
          <p:spPr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l" t="t" r="r" b="b"/>
              <a:pathLst>
                <a:path w="52" h="135" extrusionOk="0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8" name="Google Shape;938;p63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939" name="Google Shape;939;p63"/>
            <p:cNvSpPr/>
            <p:nvPr/>
          </p:nvSpPr>
          <p:spPr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l" t="t" r="r" b="b"/>
              <a:pathLst>
                <a:path w="103" h="920" extrusionOk="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63"/>
            <p:cNvSpPr/>
            <p:nvPr/>
          </p:nvSpPr>
          <p:spPr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l" t="t" r="r" b="b"/>
              <a:pathLst>
                <a:path w="88" h="330" extrusionOk="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63"/>
            <p:cNvSpPr/>
            <p:nvPr/>
          </p:nvSpPr>
          <p:spPr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l" t="t" r="r" b="b"/>
              <a:pathLst>
                <a:path w="90" h="207" extrusionOk="0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63"/>
            <p:cNvSpPr/>
            <p:nvPr/>
          </p:nvSpPr>
          <p:spPr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l" t="t" r="r" b="b"/>
              <a:pathLst>
                <a:path w="115" h="467" extrusionOk="0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63"/>
            <p:cNvSpPr/>
            <p:nvPr/>
          </p:nvSpPr>
          <p:spPr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l" t="t" r="r" b="b"/>
              <a:pathLst>
                <a:path w="36" h="633" extrusionOk="0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63"/>
            <p:cNvSpPr/>
            <p:nvPr/>
          </p:nvSpPr>
          <p:spPr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l" t="t" r="r" b="b"/>
              <a:pathLst>
                <a:path w="28" h="59" extrusionOk="0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63"/>
            <p:cNvSpPr/>
            <p:nvPr/>
          </p:nvSpPr>
          <p:spPr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l" t="t" r="r" b="b"/>
              <a:pathLst>
                <a:path w="17" h="107" extrusionOk="0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63"/>
            <p:cNvSpPr/>
            <p:nvPr/>
          </p:nvSpPr>
          <p:spPr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l" t="t" r="r" b="b"/>
              <a:pathLst>
                <a:path w="294" h="568" extrusionOk="0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63"/>
            <p:cNvSpPr/>
            <p:nvPr/>
          </p:nvSpPr>
          <p:spPr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l" t="t" r="r" b="b"/>
              <a:pathLst>
                <a:path w="25" h="53" extrusionOk="0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63"/>
            <p:cNvSpPr/>
            <p:nvPr/>
          </p:nvSpPr>
          <p:spPr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l" t="t" r="r" b="b"/>
              <a:pathLst>
                <a:path w="29" h="141" extrusionOk="0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63"/>
            <p:cNvSpPr/>
            <p:nvPr/>
          </p:nvSpPr>
          <p:spPr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l" t="t" r="r" b="b"/>
              <a:pathLst>
                <a:path w="8" h="48" extrusionOk="0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63"/>
            <p:cNvSpPr/>
            <p:nvPr/>
          </p:nvSpPr>
          <p:spPr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l" t="t" r="r" b="b"/>
              <a:pathLst>
                <a:path w="44" h="111" extrusionOk="0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1" name="Google Shape;951;p63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63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53" name="Google Shape;953;p63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🠶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🠶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54" name="Google Shape;954;p63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55" name="Google Shape;955;p63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56" name="Google Shape;956;p63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6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84" name="Google Shape;84;p36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85" name="Google Shape;85;p36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86" name="Google Shape;86;p36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87" name="Google Shape;87;p36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chemeClr val="lt1"/>
            </a:gs>
            <a:gs pos="76000">
              <a:srgbClr val="F3F3F3"/>
            </a:gs>
            <a:gs pos="92000">
              <a:srgbClr val="D8D8D8"/>
            </a:gs>
            <a:gs pos="100000">
              <a:srgbClr val="D8D8D8"/>
            </a:gs>
          </a:gsLst>
          <a:path path="circle">
            <a:fillToRect/>
          </a:path>
          <a:tileRect/>
        </a:gra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8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2" name="Google Shape;162;p38"/>
          <p:cNvSpPr txBox="1"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63" name="Google Shape;163;p38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164" name="Google Shape;164;p38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165" name="Google Shape;165;p38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66" name="Google Shape;166;p38"/>
          <p:cNvSpPr/>
          <p:nvPr/>
        </p:nvSpPr>
        <p:spPr>
          <a:xfrm>
            <a:off x="11277015" y="6499385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67" name="Google Shape;167;p38"/>
          <p:cNvSpPr/>
          <p:nvPr/>
        </p:nvSpPr>
        <p:spPr>
          <a:xfrm>
            <a:off x="758826" y="6499385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1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42" name="Google Shape;242;p4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43" name="Google Shape;243;p41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44" name="Google Shape;244;p41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45" name="Google Shape;245;p41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46" name="Google Shape;246;p41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47" name="Google Shape;247;p41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2" name="Google Shape;322;p4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3" name="Google Shape;323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4" name="Google Shape;324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5" name="Google Shape;325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7" name="Google Shape;397;p4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8" name="Google Shape;398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9" name="Google Shape;399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0" name="Google Shape;400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72" name="Google Shape;472;p5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3" name="Google Shape;473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4" name="Google Shape;474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5" name="Google Shape;475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47" name="Google Shape;547;p5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8" name="Google Shape;548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9" name="Google Shape;549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0" name="Google Shape;550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22" name="Google Shape;622;p5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3" name="Google Shape;623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4" name="Google Shape;624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5" name="Google Shape;625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62769509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5" Type="http://schemas.openxmlformats.org/officeDocument/2006/relationships/hyperlink" Target="https://vimeo.com/62769510" TargetMode="Externa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s://vimeo.com/62769509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vimeo.com/62769271" TargetMode="External"/><Relationship Id="rId5" Type="http://schemas.openxmlformats.org/officeDocument/2006/relationships/hyperlink" Target="https://reformatus.hu/hittan/" TargetMode="External"/><Relationship Id="rId4" Type="http://schemas.openxmlformats.org/officeDocument/2006/relationships/hyperlink" Target="http://rpi.reformatus.hu/sites/default/files/interaktiv_tankonyvek/1/TARTALOM/index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56.png"/><Relationship Id="rId5" Type="http://schemas.openxmlformats.org/officeDocument/2006/relationships/hyperlink" Target="https://youtu.be/ewBKvO4WXQ8" TargetMode="Externa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59.png"/><Relationship Id="rId5" Type="http://schemas.openxmlformats.org/officeDocument/2006/relationships/hyperlink" Target="https://learningapps.org/watch?v=pjqg7otcc20" TargetMode="Externa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splash.com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3.xml"/><Relationship Id="rId5" Type="http://schemas.openxmlformats.org/officeDocument/2006/relationships/hyperlink" Target="http://www.refpedi.hu/" TargetMode="External"/><Relationship Id="rId4" Type="http://schemas.openxmlformats.org/officeDocument/2006/relationships/hyperlink" Target="http://www.pixabay.hu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4E8"/>
        </a:solidFill>
        <a:effectLst/>
      </p:bgPr>
    </p:bg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1"/>
          <p:cNvSpPr txBox="1"/>
          <p:nvPr/>
        </p:nvSpPr>
        <p:spPr>
          <a:xfrm>
            <a:off x="176270" y="176270"/>
            <a:ext cx="5511959" cy="3650338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oto Sans Symbols"/>
              <a:buNone/>
            </a:pPr>
            <a:r>
              <a:rPr lang="hu-HU"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Áldás, békesség!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</a:pPr>
            <a:r>
              <a:rPr lang="hu-HU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Szeretettel köszöntjük az érdeklődő szülőket és gyermekeket!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4" name="Google Shape;10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84173" y="36110"/>
            <a:ext cx="2388140" cy="3856901"/>
          </a:xfrm>
          <a:prstGeom prst="rect">
            <a:avLst/>
          </a:prstGeom>
          <a:noFill/>
          <a:ln>
            <a:noFill/>
          </a:ln>
        </p:spPr>
      </p:pic>
      <p:sp>
        <p:nvSpPr>
          <p:cNvPr id="1085" name="Google Shape;1085;p1"/>
          <p:cNvSpPr txBox="1"/>
          <p:nvPr/>
        </p:nvSpPr>
        <p:spPr>
          <a:xfrm>
            <a:off x="3044352" y="4098275"/>
            <a:ext cx="9021162" cy="2595503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oto Sans Symbols"/>
              <a:buNone/>
            </a:pPr>
            <a:r>
              <a:rPr lang="hu-HU"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Ebben a PPT-ben szeretnénk megismertetni családjaikat a református hittanórák néhány jellemzőjével!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86" name="Google Shape;1086;p1"/>
          <p:cNvCxnSpPr/>
          <p:nvPr/>
        </p:nvCxnSpPr>
        <p:spPr>
          <a:xfrm flipH="1">
            <a:off x="7863800" y="6912875"/>
            <a:ext cx="73200" cy="164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10"/>
          <p:cNvSpPr txBox="1">
            <a:spLocks noGrp="1"/>
          </p:cNvSpPr>
          <p:nvPr>
            <p:ph type="title"/>
          </p:nvPr>
        </p:nvSpPr>
        <p:spPr>
          <a:xfrm>
            <a:off x="2548515" y="1691222"/>
            <a:ext cx="8075240" cy="979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alatino Linotype"/>
              <a:buNone/>
            </a:pPr>
            <a:r>
              <a:rPr lang="hu-HU" sz="3600" b="1"/>
              <a:t>A </a:t>
            </a:r>
            <a:r>
              <a:rPr lang="hu-HU" sz="3200" b="1">
                <a:latin typeface="Arial"/>
                <a:ea typeface="Arial"/>
                <a:cs typeface="Arial"/>
                <a:sym typeface="Arial"/>
              </a:rPr>
              <a:t>református hit- és erkölcstan összhangban van más tantárgyakkal</a:t>
            </a:r>
            <a:endParaRPr/>
          </a:p>
        </p:txBody>
      </p:sp>
      <p:sp>
        <p:nvSpPr>
          <p:cNvPr id="1161" name="Google Shape;1161;p10"/>
          <p:cNvSpPr txBox="1">
            <a:spLocks noGrp="1"/>
          </p:cNvSpPr>
          <p:nvPr>
            <p:ph type="body" idx="1"/>
          </p:nvPr>
        </p:nvSpPr>
        <p:spPr>
          <a:xfrm>
            <a:off x="1569306" y="2896275"/>
            <a:ext cx="9613703" cy="3208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905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A feladatgyűjtemények és tankönyvek az adott évfolyam </a:t>
            </a:r>
            <a:r>
              <a:rPr lang="hu-HU" b="1">
                <a:latin typeface="Arial"/>
                <a:ea typeface="Arial"/>
                <a:cs typeface="Arial"/>
                <a:sym typeface="Arial"/>
              </a:rPr>
              <a:t>magyar nyelv- és irodalom </a:t>
            </a:r>
            <a:r>
              <a:rPr lang="hu-HU">
                <a:latin typeface="Arial"/>
                <a:ea typeface="Arial"/>
                <a:cs typeface="Arial"/>
                <a:sym typeface="Arial"/>
              </a:rPr>
              <a:t>tananyagához is kapcsolódnak. 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Az </a:t>
            </a:r>
            <a:r>
              <a:rPr lang="hu-HU" b="1">
                <a:latin typeface="Arial"/>
                <a:ea typeface="Arial"/>
                <a:cs typeface="Arial"/>
                <a:sym typeface="Arial"/>
              </a:rPr>
              <a:t>egyháztörténeti ismeretek </a:t>
            </a:r>
            <a:r>
              <a:rPr lang="hu-HU">
                <a:latin typeface="Arial"/>
                <a:ea typeface="Arial"/>
                <a:cs typeface="Arial"/>
                <a:sym typeface="Arial"/>
              </a:rPr>
              <a:t>az adott évfolyamon tanult </a:t>
            </a:r>
            <a:r>
              <a:rPr lang="hu-HU" b="1">
                <a:latin typeface="Arial"/>
                <a:ea typeface="Arial"/>
                <a:cs typeface="Arial"/>
                <a:sym typeface="Arial"/>
              </a:rPr>
              <a:t>történelem elmélyítését</a:t>
            </a:r>
            <a:r>
              <a:rPr lang="hu-HU">
                <a:latin typeface="Arial"/>
                <a:ea typeface="Arial"/>
                <a:cs typeface="Arial"/>
                <a:sym typeface="Arial"/>
              </a:rPr>
              <a:t> segítik elő 5-8. évfolyamon.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Előkerülnek olyan témák, melyek az önismerethez, családi életre neveléshez és az etika területéhez tartoznak. </a:t>
            </a:r>
            <a:endParaRPr/>
          </a:p>
        </p:txBody>
      </p:sp>
      <p:sp>
        <p:nvSpPr>
          <p:cNvPr id="1162" name="Google Shape;1162;p10"/>
          <p:cNvSpPr/>
          <p:nvPr/>
        </p:nvSpPr>
        <p:spPr>
          <a:xfrm>
            <a:off x="107576" y="108829"/>
            <a:ext cx="5147187" cy="135685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Kapcsolódások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9F5F5"/>
            </a:gs>
            <a:gs pos="74000">
              <a:srgbClr val="D5ADAD"/>
            </a:gs>
            <a:gs pos="83000">
              <a:srgbClr val="D5ADAD"/>
            </a:gs>
            <a:gs pos="100000">
              <a:srgbClr val="E2C8C8"/>
            </a:gs>
          </a:gsLst>
          <a:lin ang="5400000" scaled="0"/>
        </a:gradFill>
        <a:effectLst/>
      </p:bgPr>
    </p:bg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1"/>
          <p:cNvSpPr txBox="1">
            <a:spLocks noGrp="1"/>
          </p:cNvSpPr>
          <p:nvPr>
            <p:ph type="title"/>
          </p:nvPr>
        </p:nvSpPr>
        <p:spPr>
          <a:xfrm>
            <a:off x="697613" y="2143229"/>
            <a:ext cx="10083458" cy="1482725"/>
          </a:xfrm>
          <a:prstGeom prst="rect">
            <a:avLst/>
          </a:prstGeom>
          <a:solidFill>
            <a:srgbClr val="FAE6D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</a:pPr>
            <a:r>
              <a:rPr lang="hu-HU"/>
              <a:t>Mi történik egy hittanórán?</a:t>
            </a:r>
            <a:endParaRPr/>
          </a:p>
        </p:txBody>
      </p:sp>
      <p:pic>
        <p:nvPicPr>
          <p:cNvPr id="1168" name="Google Shape;1168;p11" descr="http://www.brainboxx.co.uk/a3_aspects/images2/discintra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6D1"/>
        </a:solidFill>
        <a:effectLst/>
      </p:bgPr>
    </p:bg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p12"/>
          <p:cNvSpPr txBox="1">
            <a:spLocks noGrp="1"/>
          </p:cNvSpPr>
          <p:nvPr>
            <p:ph type="title"/>
          </p:nvPr>
        </p:nvSpPr>
        <p:spPr>
          <a:xfrm>
            <a:off x="663678" y="848300"/>
            <a:ext cx="6666270" cy="2217056"/>
          </a:xfrm>
          <a:prstGeom prst="rect">
            <a:avLst/>
          </a:prstGeom>
          <a:solidFill>
            <a:srgbClr val="ECDADA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hu-HU" sz="4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IDE </a:t>
            </a:r>
            <a:r>
              <a:rPr lang="hu-HU" sz="4000">
                <a:latin typeface="Arial"/>
                <a:ea typeface="Arial"/>
                <a:cs typeface="Arial"/>
                <a:sym typeface="Arial"/>
              </a:rPr>
              <a:t>kattintva egy alsó tagozatos hittanórába tekinthetünk bele.</a:t>
            </a:r>
            <a:endParaRPr/>
          </a:p>
        </p:txBody>
      </p:sp>
      <p:pic>
        <p:nvPicPr>
          <p:cNvPr id="1174" name="Google Shape;1174;p12" descr="http://www.brainboxx.co.uk/a3_aspects/images2/discintra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5" name="Google Shape;1175;p12"/>
          <p:cNvSpPr txBox="1"/>
          <p:nvPr/>
        </p:nvSpPr>
        <p:spPr>
          <a:xfrm>
            <a:off x="663678" y="4148383"/>
            <a:ext cx="6666270" cy="2231924"/>
          </a:xfrm>
          <a:prstGeom prst="rect">
            <a:avLst/>
          </a:prstGeom>
          <a:gradFill>
            <a:gsLst>
              <a:gs pos="0">
                <a:srgbClr val="F7FCEF"/>
              </a:gs>
              <a:gs pos="74000">
                <a:srgbClr val="BFE37E"/>
              </a:gs>
              <a:gs pos="83000">
                <a:srgbClr val="BFE37E"/>
              </a:gs>
              <a:gs pos="100000">
                <a:srgbClr val="D3ECAA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897"/>
              </a:buClr>
              <a:buSzPts val="4000"/>
              <a:buFont typeface="Arial"/>
              <a:buNone/>
            </a:pPr>
            <a:r>
              <a:rPr lang="hu-HU" sz="4000" b="0" i="0" u="sng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IDE</a:t>
            </a:r>
            <a:r>
              <a:rPr lang="hu-HU" sz="4000" b="0" i="0" u="sng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hu-HU" sz="4000" b="0" i="0" u="none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</a:rPr>
              <a:t>kattintva egy felső tagozatos hittanórába tekinthetünk bele.</a:t>
            </a:r>
            <a:endParaRPr/>
          </a:p>
        </p:txBody>
      </p:sp>
      <p:sp>
        <p:nvSpPr>
          <p:cNvPr id="1176" name="Google Shape;1176;p12"/>
          <p:cNvSpPr/>
          <p:nvPr/>
        </p:nvSpPr>
        <p:spPr>
          <a:xfrm>
            <a:off x="8023123" y="2905639"/>
            <a:ext cx="3303639" cy="914401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Információk szülőknek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1" name="Google Shape;1181;p13" descr="http://www.brainboxx.co.uk/a3_aspects/images2/discintra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2" name="Google Shape;1182;p13"/>
          <p:cNvSpPr txBox="1"/>
          <p:nvPr/>
        </p:nvSpPr>
        <p:spPr>
          <a:xfrm>
            <a:off x="545886" y="3867306"/>
            <a:ext cx="6941574" cy="2142563"/>
          </a:xfrm>
          <a:prstGeom prst="rect">
            <a:avLst/>
          </a:prstGeom>
          <a:solidFill>
            <a:srgbClr val="FAE6D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hu-HU" sz="4000" u="sng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IDE</a:t>
            </a:r>
            <a:r>
              <a:rPr lang="hu-HU" sz="4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kattintva az 1. osztályos digitális hittankönyv leckéit láthatják. </a:t>
            </a:r>
            <a:endParaRPr/>
          </a:p>
        </p:txBody>
      </p:sp>
      <p:sp>
        <p:nvSpPr>
          <p:cNvPr id="1183" name="Google Shape;1183;p13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Információk szülőknek</a:t>
            </a:r>
            <a:endParaRPr/>
          </a:p>
        </p:txBody>
      </p:sp>
      <p:sp>
        <p:nvSpPr>
          <p:cNvPr id="1184" name="Google Shape;1184;p13"/>
          <p:cNvSpPr/>
          <p:nvPr/>
        </p:nvSpPr>
        <p:spPr>
          <a:xfrm>
            <a:off x="8171383" y="4816360"/>
            <a:ext cx="3464704" cy="1474840"/>
          </a:xfrm>
          <a:prstGeom prst="homePlate">
            <a:avLst>
              <a:gd name="adj" fmla="val 50000"/>
            </a:avLst>
          </a:prstGeom>
          <a:solidFill>
            <a:srgbClr val="FAE6D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További információk a </a:t>
            </a:r>
            <a:r>
              <a:rPr lang="hu-HU" sz="2400" b="1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hittan.info oldalon</a:t>
            </a:r>
            <a:r>
              <a:rPr lang="hu-HU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/>
          </a:p>
        </p:txBody>
      </p:sp>
      <p:sp>
        <p:nvSpPr>
          <p:cNvPr id="1185" name="Google Shape;1185;p13"/>
          <p:cNvSpPr txBox="1"/>
          <p:nvPr/>
        </p:nvSpPr>
        <p:spPr>
          <a:xfrm>
            <a:off x="1229809" y="850531"/>
            <a:ext cx="6941574" cy="2113937"/>
          </a:xfrm>
          <a:prstGeom prst="rect">
            <a:avLst/>
          </a:prstGeom>
          <a:solidFill>
            <a:srgbClr val="FAE6D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897"/>
              </a:buClr>
              <a:buSzPts val="4000"/>
              <a:buFont typeface="Arial"/>
              <a:buNone/>
            </a:pPr>
            <a:r>
              <a:rPr lang="hu-HU" sz="4000" b="0" i="0" u="sng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IDE</a:t>
            </a:r>
            <a:r>
              <a:rPr lang="hu-HU" sz="4000" b="0" i="0" u="sng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hu-HU" sz="4000" b="0" i="0" u="none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</a:rPr>
              <a:t>kattintva a hittanórai erkölcsi nevelésről hallhatnak.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822"/>
                                        <p:tgtEl>
                                          <p:spTgt spid="1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0" name="Google Shape;1190;p14" descr="http://www.brainboxx.co.uk/a3_aspects/images2/discintra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1" name="Google Shape;1191;p14"/>
          <p:cNvSpPr txBox="1"/>
          <p:nvPr/>
        </p:nvSpPr>
        <p:spPr>
          <a:xfrm>
            <a:off x="227010" y="2827931"/>
            <a:ext cx="6838336" cy="3480826"/>
          </a:xfrm>
          <a:prstGeom prst="rect">
            <a:avLst/>
          </a:prstGeom>
          <a:gradFill>
            <a:gsLst>
              <a:gs pos="0">
                <a:srgbClr val="FDF8F2"/>
              </a:gs>
              <a:gs pos="74000">
                <a:srgbClr val="F3C79A"/>
              </a:gs>
              <a:gs pos="83000">
                <a:srgbClr val="F3C79A"/>
              </a:gs>
              <a:gs pos="100000">
                <a:srgbClr val="F7D9BC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hu-HU" sz="2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1. évfolyam: </a:t>
            </a:r>
            <a:r>
              <a:rPr lang="hu-HU"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beiratkozáskor kitölteni az adatlapot és bejelölni a református hit- és erkölcstant.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hu-HU" sz="2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2-7. évfolyam:</a:t>
            </a:r>
            <a:r>
              <a:rPr lang="hu-HU"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ha nem szeretnének változtatni, nem kell semmit tenniük.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hu-HU"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Ha változtatni szeretnének: május 20-ig írásban kell az iskola vezetősége felé jelezni a szándékot. </a:t>
            </a:r>
            <a:endParaRPr/>
          </a:p>
        </p:txBody>
      </p:sp>
      <p:sp>
        <p:nvSpPr>
          <p:cNvPr id="1192" name="Google Shape;1192;p14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Információk szülőknek</a:t>
            </a:r>
            <a:endParaRPr/>
          </a:p>
        </p:txBody>
      </p:sp>
      <p:sp>
        <p:nvSpPr>
          <p:cNvPr id="1193" name="Google Shape;1193;p14"/>
          <p:cNvSpPr/>
          <p:nvPr/>
        </p:nvSpPr>
        <p:spPr>
          <a:xfrm>
            <a:off x="7263436" y="4306529"/>
            <a:ext cx="4837469" cy="2227006"/>
          </a:xfrm>
          <a:prstGeom prst="homePlate">
            <a:avLst>
              <a:gd name="adj" fmla="val 50000"/>
            </a:avLst>
          </a:prstGeom>
          <a:solidFill>
            <a:srgbClr val="FAE6D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következő diákon gyermekeknek szóló anyagok találhatók.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Kérjük a szülők segítségét az olvasásban. </a:t>
            </a:r>
            <a:endParaRPr/>
          </a:p>
        </p:txBody>
      </p:sp>
      <p:sp>
        <p:nvSpPr>
          <p:cNvPr id="1194" name="Google Shape;1194;p14"/>
          <p:cNvSpPr txBox="1"/>
          <p:nvPr/>
        </p:nvSpPr>
        <p:spPr>
          <a:xfrm>
            <a:off x="388374" y="638893"/>
            <a:ext cx="8342671" cy="1263649"/>
          </a:xfrm>
          <a:prstGeom prst="rect">
            <a:avLst/>
          </a:prstGeom>
          <a:gradFill>
            <a:gsLst>
              <a:gs pos="0">
                <a:srgbClr val="FDF8F2"/>
              </a:gs>
              <a:gs pos="74000">
                <a:srgbClr val="F3C79A"/>
              </a:gs>
              <a:gs pos="83000">
                <a:srgbClr val="F3C79A"/>
              </a:gs>
              <a:gs pos="100000">
                <a:srgbClr val="F7D9BC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lang="hu-HU" sz="3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Teendők református hit- és erkölcstan tantárgy választása esetén</a:t>
            </a:r>
            <a:endParaRPr sz="3600" b="0" i="0" u="none" strike="noStrike" cap="none">
              <a:solidFill>
                <a:srgbClr val="2F589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822"/>
                                        <p:tgtEl>
                                          <p:spTgt spid="1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7A"/>
        </a:solidFill>
        <a:effectLst/>
      </p:bgPr>
    </p:bg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9" name="Google Shape;119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90666" y="1005887"/>
            <a:ext cx="9010669" cy="6248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0" name="Google Shape;1200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12525" y="49122"/>
            <a:ext cx="3311965" cy="2487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1" name="Google Shape;1201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58696" y="2462693"/>
            <a:ext cx="3933778" cy="4395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2" name="Google Shape;1202;p15"/>
          <p:cNvPicPr preferRelativeResize="0"/>
          <p:nvPr/>
        </p:nvPicPr>
        <p:blipFill rotWithShape="1">
          <a:blip r:embed="rId6">
            <a:alphaModFix/>
          </a:blip>
          <a:srcRect l="3837" t="3415" r="15429"/>
          <a:stretch/>
        </p:blipFill>
        <p:spPr>
          <a:xfrm>
            <a:off x="9389342" y="2274785"/>
            <a:ext cx="2689168" cy="4535967"/>
          </a:xfrm>
          <a:prstGeom prst="rect">
            <a:avLst/>
          </a:prstGeom>
          <a:noFill/>
          <a:ln>
            <a:noFill/>
          </a:ln>
        </p:spPr>
      </p:pic>
      <p:sp>
        <p:nvSpPr>
          <p:cNvPr id="1203" name="Google Shape;1203;p15"/>
          <p:cNvSpPr txBox="1"/>
          <p:nvPr/>
        </p:nvSpPr>
        <p:spPr>
          <a:xfrm>
            <a:off x="3390900" y="5951633"/>
            <a:ext cx="4724399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megismerjük egymást.</a:t>
            </a:r>
            <a:endParaRPr/>
          </a:p>
        </p:txBody>
      </p:sp>
      <p:sp>
        <p:nvSpPr>
          <p:cNvPr id="1204" name="Google Shape;1204;p15"/>
          <p:cNvSpPr txBox="1"/>
          <p:nvPr/>
        </p:nvSpPr>
        <p:spPr>
          <a:xfrm>
            <a:off x="3390900" y="5247201"/>
            <a:ext cx="437760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özösen játszunk és</a:t>
            </a:r>
            <a:endParaRPr/>
          </a:p>
        </p:txBody>
      </p:sp>
      <p:sp>
        <p:nvSpPr>
          <p:cNvPr id="1205" name="Google Shape;1205;p15"/>
          <p:cNvSpPr txBox="1"/>
          <p:nvPr/>
        </p:nvSpPr>
        <p:spPr>
          <a:xfrm>
            <a:off x="3390900" y="3223578"/>
            <a:ext cx="639796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 Bibliából megismerjük Istent.</a:t>
            </a:r>
            <a:endParaRPr/>
          </a:p>
        </p:txBody>
      </p:sp>
      <p:sp>
        <p:nvSpPr>
          <p:cNvPr id="1206" name="Google Shape;1206;p15"/>
          <p:cNvSpPr txBox="1"/>
          <p:nvPr/>
        </p:nvSpPr>
        <p:spPr>
          <a:xfrm>
            <a:off x="3390900" y="3927216"/>
            <a:ext cx="461162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mádkozunk Istenhez.</a:t>
            </a:r>
            <a:endParaRPr/>
          </a:p>
        </p:txBody>
      </p:sp>
      <p:sp>
        <p:nvSpPr>
          <p:cNvPr id="1207" name="Google Shape;1207;p15"/>
          <p:cNvSpPr txBox="1"/>
          <p:nvPr/>
        </p:nvSpPr>
        <p:spPr>
          <a:xfrm>
            <a:off x="3390900" y="4542769"/>
            <a:ext cx="66675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Bibliai történeteket tanulunk.</a:t>
            </a:r>
            <a:endParaRPr/>
          </a:p>
        </p:txBody>
      </p:sp>
      <p:sp>
        <p:nvSpPr>
          <p:cNvPr id="1208" name="Google Shape;1208;p15"/>
          <p:cNvSpPr/>
          <p:nvPr/>
        </p:nvSpPr>
        <p:spPr>
          <a:xfrm>
            <a:off x="514745" y="246702"/>
            <a:ext cx="5391303" cy="160043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hu-HU" sz="4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Isten hozott a hittanórán!</a:t>
            </a:r>
            <a:endParaRPr sz="4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1F9"/>
        </a:solidFill>
        <a:effectLst/>
      </p:bgPr>
    </p:bg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3" name="Google Shape;1213;p16"/>
          <p:cNvGrpSpPr/>
          <p:nvPr/>
        </p:nvGrpSpPr>
        <p:grpSpPr>
          <a:xfrm>
            <a:off x="1000727" y="518013"/>
            <a:ext cx="10190547" cy="2160601"/>
            <a:chOff x="1010836" y="518013"/>
            <a:chExt cx="10190547" cy="2160601"/>
          </a:xfrm>
        </p:grpSpPr>
        <p:pic>
          <p:nvPicPr>
            <p:cNvPr id="1214" name="Google Shape;1214;p16"/>
            <p:cNvPicPr preferRelativeResize="0"/>
            <p:nvPr/>
          </p:nvPicPr>
          <p:blipFill rotWithShape="1">
            <a:blip r:embed="rId3">
              <a:alphaModFix/>
            </a:blip>
            <a:srcRect l="1077" t="887" r="2782" b="-887"/>
            <a:stretch/>
          </p:blipFill>
          <p:spPr>
            <a:xfrm>
              <a:off x="1010836" y="518013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5" name="Google Shape;1215;p1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687685" y="518614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6" name="Google Shape;1216;p1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364534" y="518614"/>
              <a:ext cx="2160000" cy="2159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7" name="Google Shape;1217;p1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041383" y="518614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18" name="Google Shape;1218;p16"/>
          <p:cNvGrpSpPr/>
          <p:nvPr/>
        </p:nvGrpSpPr>
        <p:grpSpPr>
          <a:xfrm>
            <a:off x="1000727" y="3168176"/>
            <a:ext cx="10190547" cy="2160000"/>
            <a:chOff x="1010836" y="3168176"/>
            <a:chExt cx="10190547" cy="2160000"/>
          </a:xfrm>
        </p:grpSpPr>
        <p:pic>
          <p:nvPicPr>
            <p:cNvPr id="1219" name="Google Shape;1219;p1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10836" y="31681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0" name="Google Shape;1220;p1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679900" y="3168176"/>
              <a:ext cx="2161576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1" name="Google Shape;1221;p16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364534" y="31681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2" name="Google Shape;1222;p16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041383" y="31681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23" name="Google Shape;1223;p16"/>
          <p:cNvSpPr/>
          <p:nvPr/>
        </p:nvSpPr>
        <p:spPr>
          <a:xfrm>
            <a:off x="1036579" y="5494274"/>
            <a:ext cx="10118843" cy="119181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hu-HU" sz="3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Mit látsz a képeken? Mindez jelen van a hittanórán! Válaszd ki a kedvencedet!</a:t>
            </a:r>
            <a:endParaRPr sz="3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1F9"/>
        </a:solidFill>
        <a:effectLst/>
      </p:bgPr>
    </p:bg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" name="Google Shape;1228;p17"/>
          <p:cNvGrpSpPr/>
          <p:nvPr/>
        </p:nvGrpSpPr>
        <p:grpSpPr>
          <a:xfrm>
            <a:off x="1002085" y="627282"/>
            <a:ext cx="10187831" cy="2160000"/>
            <a:chOff x="967791" y="627282"/>
            <a:chExt cx="10187831" cy="2160000"/>
          </a:xfrm>
        </p:grpSpPr>
        <p:pic>
          <p:nvPicPr>
            <p:cNvPr id="1229" name="Google Shape;1229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67791" y="62728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0" name="Google Shape;1230;p1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320693" y="627282"/>
              <a:ext cx="2158478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1" name="Google Shape;1231;p1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644242" y="62728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2" name="Google Shape;1232;p1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995622" y="62728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33" name="Google Shape;1233;p17"/>
          <p:cNvSpPr/>
          <p:nvPr/>
        </p:nvSpPr>
        <p:spPr>
          <a:xfrm>
            <a:off x="1036579" y="5681207"/>
            <a:ext cx="10118843" cy="105560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hu-HU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Mit látsz a képeken? Mindez jelen van a hittanórán! Válaszd ki a kedvencedet!</a:t>
            </a:r>
            <a:endParaRPr sz="2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34" name="Google Shape;1234;p17"/>
          <p:cNvGrpSpPr/>
          <p:nvPr/>
        </p:nvGrpSpPr>
        <p:grpSpPr>
          <a:xfrm>
            <a:off x="1002085" y="3213922"/>
            <a:ext cx="10187831" cy="2160000"/>
            <a:chOff x="967791" y="3213922"/>
            <a:chExt cx="10187831" cy="2160000"/>
          </a:xfrm>
        </p:grpSpPr>
        <p:pic>
          <p:nvPicPr>
            <p:cNvPr id="1235" name="Google Shape;1235;p1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644242" y="3213922"/>
              <a:ext cx="2161598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6" name="Google Shape;1236;p1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320693" y="321392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7" name="Google Shape;1237;p17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995622" y="321392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8" name="Google Shape;1238;p17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67791" y="3215751"/>
              <a:ext cx="2158171" cy="215817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2F3"/>
        </a:solidFill>
        <a:effectLst/>
      </p:bgPr>
    </p:bg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18"/>
          <p:cNvSpPr/>
          <p:nvPr/>
        </p:nvSpPr>
        <p:spPr>
          <a:xfrm>
            <a:off x="965319" y="5659173"/>
            <a:ext cx="10118843" cy="105560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hu-HU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Mit látsz a képeken? Mindez jelen van a hittanórán! Válaszd ki a kedvencedet!</a:t>
            </a:r>
            <a:endParaRPr sz="2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44" name="Google Shape;1244;p18"/>
          <p:cNvGrpSpPr/>
          <p:nvPr/>
        </p:nvGrpSpPr>
        <p:grpSpPr>
          <a:xfrm>
            <a:off x="926081" y="3134649"/>
            <a:ext cx="10339839" cy="2160000"/>
            <a:chOff x="965319" y="3283376"/>
            <a:chExt cx="10339839" cy="2160000"/>
          </a:xfrm>
        </p:grpSpPr>
        <p:pic>
          <p:nvPicPr>
            <p:cNvPr id="1245" name="Google Shape;1245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65319" y="32833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6" name="Google Shape;1246;p1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418545" y="32833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7" name="Google Shape;1247;p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145158" y="32833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8" name="Google Shape;1248;p1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691932" y="32833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49" name="Google Shape;1249;p18"/>
          <p:cNvGrpSpPr/>
          <p:nvPr/>
        </p:nvGrpSpPr>
        <p:grpSpPr>
          <a:xfrm>
            <a:off x="926081" y="610125"/>
            <a:ext cx="10339839" cy="2160000"/>
            <a:chOff x="965319" y="764361"/>
            <a:chExt cx="10339839" cy="2160000"/>
          </a:xfrm>
        </p:grpSpPr>
        <p:pic>
          <p:nvPicPr>
            <p:cNvPr id="1250" name="Google Shape;1250;p1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65319" y="764361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1" name="Google Shape;1251;p1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691932" y="764361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2" name="Google Shape;1252;p18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418545" y="764361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3" name="Google Shape;1253;p18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145158" y="764361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4E8"/>
        </a:solidFill>
        <a:effectLst/>
      </p:bgPr>
    </p:bg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p19"/>
          <p:cNvSpPr txBox="1"/>
          <p:nvPr/>
        </p:nvSpPr>
        <p:spPr>
          <a:xfrm>
            <a:off x="2220381" y="239350"/>
            <a:ext cx="7751238" cy="1384995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rPr lang="hu-HU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hittanórán ismerkedünk Istennel és egymással.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rPr lang="hu-HU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Gyakran mondjuk ezeket az imádságokat.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9" name="Google Shape;125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09819" y="2677099"/>
            <a:ext cx="1772755" cy="2863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0" name="Google Shape;1260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935" y="1942387"/>
            <a:ext cx="4728115" cy="4824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1" name="Google Shape;1261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55344" y="1942387"/>
            <a:ext cx="4726800" cy="482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2C6"/>
        </a:solidFill>
        <a:effectLst/>
      </p:bgPr>
    </p:bg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p2"/>
          <p:cNvSpPr txBox="1">
            <a:spLocks noGrp="1"/>
          </p:cNvSpPr>
          <p:nvPr>
            <p:ph type="ctrTitle"/>
          </p:nvPr>
        </p:nvSpPr>
        <p:spPr>
          <a:xfrm>
            <a:off x="530942" y="765175"/>
            <a:ext cx="11661058" cy="2160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800" b="1">
                <a:latin typeface="Arial"/>
                <a:ea typeface="Arial"/>
                <a:cs typeface="Arial"/>
                <a:sym typeface="Arial"/>
              </a:rPr>
              <a:t>Kedves Szülő! Kérjük, hogy a PPT utolsó diáit a gyermekével együtt nézze meg! Ott az ő számukra is készítettünk néhány  hasznos gondolatot és játékos feladatot!</a:t>
            </a:r>
            <a:endParaRPr/>
          </a:p>
        </p:txBody>
      </p:sp>
      <p:sp>
        <p:nvSpPr>
          <p:cNvPr id="1092" name="Google Shape;1092;p2"/>
          <p:cNvSpPr txBox="1">
            <a:spLocks noGrp="1"/>
          </p:cNvSpPr>
          <p:nvPr>
            <p:ph type="subTitle" idx="1"/>
          </p:nvPr>
        </p:nvSpPr>
        <p:spPr>
          <a:xfrm>
            <a:off x="2208214" y="3127513"/>
            <a:ext cx="7488237" cy="3397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</a:pPr>
            <a:endParaRPr lang="hu-HU" sz="2800" dirty="0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560"/>
              </a:spcBef>
              <a:spcAft>
                <a:spcPts val="0"/>
              </a:spcAft>
              <a:buClr>
                <a:srgbClr val="898989"/>
              </a:buClr>
              <a:buSzPts val="2800"/>
              <a:buNone/>
            </a:pPr>
            <a:r>
              <a:rPr lang="hu-HU" sz="2800" dirty="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Egyházközség </a:t>
            </a:r>
            <a:r>
              <a:rPr lang="hu-HU" sz="2800" dirty="0" smtClean="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neve:                           </a:t>
            </a:r>
            <a:r>
              <a:rPr lang="hu-HU" sz="2800" dirty="0" err="1" smtClean="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Csetényi</a:t>
            </a:r>
            <a:r>
              <a:rPr lang="hu-HU" sz="2800" dirty="0" smtClean="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 Református Egyházközség</a:t>
            </a:r>
            <a:endParaRPr lang="hu-HU" dirty="0"/>
          </a:p>
          <a:p>
            <a:pPr marL="0" lvl="0" indent="0" algn="ctr" rtl="0">
              <a:spcBef>
                <a:spcPts val="560"/>
              </a:spcBef>
              <a:spcAft>
                <a:spcPts val="0"/>
              </a:spcAft>
              <a:buClr>
                <a:srgbClr val="898989"/>
              </a:buClr>
              <a:buSzPts val="2800"/>
              <a:buNone/>
            </a:pPr>
            <a:r>
              <a:rPr lang="hu-HU" dirty="0"/>
              <a:t>Címe</a:t>
            </a:r>
            <a:r>
              <a:rPr lang="hu-HU" dirty="0" smtClean="0"/>
              <a:t>: 8417 Csetény, Rákóczi utca 26.</a:t>
            </a:r>
            <a:endParaRPr lang="hu-HU" dirty="0"/>
          </a:p>
          <a:p>
            <a:pPr marL="0" lvl="0" indent="0" algn="ctr" rtl="0">
              <a:spcBef>
                <a:spcPts val="560"/>
              </a:spcBef>
              <a:spcAft>
                <a:spcPts val="0"/>
              </a:spcAft>
              <a:buClr>
                <a:srgbClr val="898989"/>
              </a:buClr>
              <a:buSzPts val="2800"/>
              <a:buNone/>
            </a:pPr>
            <a:r>
              <a:rPr lang="hu-HU" dirty="0"/>
              <a:t>Egyéb </a:t>
            </a:r>
            <a:r>
              <a:rPr lang="hu-HU" dirty="0" smtClean="0"/>
              <a:t>elérhetősége: Hajdú Ferenc lelkipásztor 06209800987</a:t>
            </a:r>
            <a:endParaRPr lang="hu-HU" dirty="0"/>
          </a:p>
        </p:txBody>
      </p:sp>
    </p:spTree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1F9"/>
        </a:solidFill>
        <a:effectLst/>
      </p:bgPr>
    </p:bg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p20"/>
          <p:cNvSpPr txBox="1"/>
          <p:nvPr/>
        </p:nvSpPr>
        <p:spPr>
          <a:xfrm>
            <a:off x="317357" y="386170"/>
            <a:ext cx="4444564" cy="1384995"/>
          </a:xfrm>
          <a:prstGeom prst="rect">
            <a:avLst/>
          </a:prstGeom>
          <a:solidFill>
            <a:srgbClr val="E6E1F9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None/>
            </a:pPr>
            <a:r>
              <a:rPr lang="hu-HU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Azt az imádságot is mondjuk, amit Jézus tanított a tanítványainak. 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7" name="Google Shape;126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14119" y="211969"/>
            <a:ext cx="1563762" cy="2525512"/>
          </a:xfrm>
          <a:prstGeom prst="rect">
            <a:avLst/>
          </a:prstGeom>
          <a:noFill/>
          <a:ln>
            <a:noFill/>
          </a:ln>
        </p:spPr>
      </p:pic>
      <p:sp>
        <p:nvSpPr>
          <p:cNvPr id="1268" name="Google Shape;1268;p20"/>
          <p:cNvSpPr/>
          <p:nvPr/>
        </p:nvSpPr>
        <p:spPr>
          <a:xfrm>
            <a:off x="1350795" y="2415539"/>
            <a:ext cx="9490411" cy="4321276"/>
          </a:xfrm>
          <a:prstGeom prst="horizontalScroll">
            <a:avLst>
              <a:gd name="adj" fmla="val 12500"/>
            </a:avLst>
          </a:prstGeom>
          <a:solidFill>
            <a:srgbClr val="D9ECF8"/>
          </a:solidFill>
          <a:ln w="12700" cap="flat" cmpd="sng">
            <a:solidFill>
              <a:srgbClr val="A5206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 Atyánk, aki a mennyekben vagy.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Szenteltessék meg a te neved, jöjjön el a te országod,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legyen meg a te akaratod, amint a mennyben úgy a földön is.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Mindennapi kenyerünket add meg nekünk ma,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 bocsásd meg vétkeinket, minképpen mi is megbocsátunk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 ellenünk vétkezőknek.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 ne vigy minket kísértésbe, de szabadíts meg a gonosztól,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Mert Tiéd az ország, a hatalom, és a dicsőség</a:t>
            </a:r>
            <a:r>
              <a:rPr lang="hu-HU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mindörökké.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		Ámen. </a:t>
            </a:r>
            <a:endParaRPr/>
          </a:p>
        </p:txBody>
      </p:sp>
      <p:sp>
        <p:nvSpPr>
          <p:cNvPr id="1269" name="Google Shape;1269;p20"/>
          <p:cNvSpPr txBox="1"/>
          <p:nvPr/>
        </p:nvSpPr>
        <p:spPr>
          <a:xfrm>
            <a:off x="7416773" y="386170"/>
            <a:ext cx="4444564" cy="1384995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None/>
            </a:pPr>
            <a:r>
              <a:rPr lang="hu-HU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Gyakran a saját szavainkkal is megszólítjuk Istent. 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822"/>
                                        <p:tgtEl>
                                          <p:spTgt spid="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0F49"/>
        </a:solidFill>
        <a:effectLst/>
      </p:bgPr>
    </p:bg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4" name="Google Shape;1274;p21"/>
          <p:cNvGrpSpPr/>
          <p:nvPr/>
        </p:nvGrpSpPr>
        <p:grpSpPr>
          <a:xfrm>
            <a:off x="6360487" y="3512251"/>
            <a:ext cx="5563497" cy="3314522"/>
            <a:chOff x="7199026" y="3462293"/>
            <a:chExt cx="5563497" cy="3314522"/>
          </a:xfrm>
        </p:grpSpPr>
        <p:sp>
          <p:nvSpPr>
            <p:cNvPr id="1275" name="Google Shape;1275;p21"/>
            <p:cNvSpPr/>
            <p:nvPr/>
          </p:nvSpPr>
          <p:spPr>
            <a:xfrm>
              <a:off x="7199026" y="3857915"/>
              <a:ext cx="4441754" cy="2584717"/>
            </a:xfrm>
            <a:prstGeom prst="roundRect">
              <a:avLst>
                <a:gd name="adj" fmla="val 17820"/>
              </a:avLst>
            </a:prstGeom>
            <a:solidFill>
              <a:srgbClr val="FBFB85"/>
            </a:solidFill>
            <a:ln>
              <a:noFill/>
            </a:ln>
            <a:effectLst>
              <a:outerShdw blurRad="50800" dist="266700" dir="2700000" algn="tl" rotWithShape="0">
                <a:schemeClr val="lt1">
                  <a:alpha val="4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Arial"/>
                <a:buNone/>
              </a:pPr>
              <a:r>
                <a:rPr lang="hu-HU" sz="36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ÜNNEPELJÜNK EGYÜTT!</a:t>
              </a:r>
              <a:endParaRPr/>
            </a:p>
          </p:txBody>
        </p:sp>
        <p:pic>
          <p:nvPicPr>
            <p:cNvPr id="1276" name="Google Shape;1276;p21"/>
            <p:cNvPicPr preferRelativeResize="0"/>
            <p:nvPr/>
          </p:nvPicPr>
          <p:blipFill rotWithShape="1">
            <a:blip r:embed="rId3">
              <a:alphaModFix/>
            </a:blip>
            <a:srcRect l="16259" r="30379"/>
            <a:stretch/>
          </p:blipFill>
          <p:spPr>
            <a:xfrm>
              <a:off x="10176413" y="3462293"/>
              <a:ext cx="2586110" cy="331452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77" name="Google Shape;1277;p21"/>
          <p:cNvGrpSpPr/>
          <p:nvPr/>
        </p:nvGrpSpPr>
        <p:grpSpPr>
          <a:xfrm>
            <a:off x="961151" y="-75757"/>
            <a:ext cx="4783942" cy="2881623"/>
            <a:chOff x="1646356" y="1709401"/>
            <a:chExt cx="4783942" cy="3970437"/>
          </a:xfrm>
        </p:grpSpPr>
        <p:sp>
          <p:nvSpPr>
            <p:cNvPr id="1278" name="Google Shape;1278;p21"/>
            <p:cNvSpPr/>
            <p:nvPr/>
          </p:nvSpPr>
          <p:spPr>
            <a:xfrm>
              <a:off x="1646356" y="1978050"/>
              <a:ext cx="4192824" cy="3561346"/>
            </a:xfrm>
            <a:prstGeom prst="roundRect">
              <a:avLst>
                <a:gd name="adj" fmla="val 17820"/>
              </a:avLst>
            </a:prstGeom>
            <a:solidFill>
              <a:srgbClr val="A4F385"/>
            </a:solidFill>
            <a:ln>
              <a:noFill/>
            </a:ln>
            <a:effectLst>
              <a:outerShdw blurRad="50800" dist="266700" dir="2700000" algn="tl" rotWithShape="0">
                <a:schemeClr val="lt1">
                  <a:alpha val="4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KEZDETBEN</a:t>
              </a:r>
              <a:endParaRPr/>
            </a:p>
          </p:txBody>
        </p:sp>
        <p:pic>
          <p:nvPicPr>
            <p:cNvPr id="1279" name="Google Shape;1279;p21"/>
            <p:cNvPicPr preferRelativeResize="0"/>
            <p:nvPr/>
          </p:nvPicPr>
          <p:blipFill rotWithShape="1">
            <a:blip r:embed="rId4">
              <a:alphaModFix/>
            </a:blip>
            <a:srcRect l="34419" t="6792" r="22384" b="7237"/>
            <a:stretch/>
          </p:blipFill>
          <p:spPr>
            <a:xfrm>
              <a:off x="5030043" y="1709401"/>
              <a:ext cx="1400255" cy="39704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80" name="Google Shape;1280;p21"/>
          <p:cNvGrpSpPr/>
          <p:nvPr/>
        </p:nvGrpSpPr>
        <p:grpSpPr>
          <a:xfrm>
            <a:off x="1028221" y="3753841"/>
            <a:ext cx="4934378" cy="2997054"/>
            <a:chOff x="3807372" y="5005170"/>
            <a:chExt cx="4934378" cy="2997054"/>
          </a:xfrm>
        </p:grpSpPr>
        <p:sp>
          <p:nvSpPr>
            <p:cNvPr id="1281" name="Google Shape;1281;p21"/>
            <p:cNvSpPr/>
            <p:nvPr/>
          </p:nvSpPr>
          <p:spPr>
            <a:xfrm>
              <a:off x="3807372" y="5180823"/>
              <a:ext cx="4067276" cy="2584717"/>
            </a:xfrm>
            <a:prstGeom prst="roundRect">
              <a:avLst>
                <a:gd name="adj" fmla="val 17820"/>
              </a:avLst>
            </a:prstGeom>
            <a:solidFill>
              <a:srgbClr val="B4176D"/>
            </a:solidFill>
            <a:ln>
              <a:noFill/>
            </a:ln>
            <a:effectLst>
              <a:outerShdw blurRad="50800" dist="266700" dir="2700000" algn="tl" rotWithShape="0">
                <a:schemeClr val="lt1">
                  <a:alpha val="4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JÉZUS 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ÉS ÉN</a:t>
              </a:r>
              <a:endParaRPr/>
            </a:p>
          </p:txBody>
        </p:sp>
        <p:pic>
          <p:nvPicPr>
            <p:cNvPr id="1282" name="Google Shape;1282;p21"/>
            <p:cNvPicPr preferRelativeResize="0"/>
            <p:nvPr/>
          </p:nvPicPr>
          <p:blipFill rotWithShape="1">
            <a:blip r:embed="rId5">
              <a:alphaModFix/>
            </a:blip>
            <a:srcRect l="25035" t="11990" r="24229" b="17293"/>
            <a:stretch/>
          </p:blipFill>
          <p:spPr>
            <a:xfrm>
              <a:off x="6488151" y="5005170"/>
              <a:ext cx="2253599" cy="299705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83" name="Google Shape;1283;p21"/>
          <p:cNvGrpSpPr/>
          <p:nvPr/>
        </p:nvGrpSpPr>
        <p:grpSpPr>
          <a:xfrm>
            <a:off x="6360487" y="-207785"/>
            <a:ext cx="5563497" cy="3238726"/>
            <a:chOff x="794050" y="-2705154"/>
            <a:chExt cx="5563497" cy="3238726"/>
          </a:xfrm>
        </p:grpSpPr>
        <p:sp>
          <p:nvSpPr>
            <p:cNvPr id="1284" name="Google Shape;1284;p21"/>
            <p:cNvSpPr/>
            <p:nvPr/>
          </p:nvSpPr>
          <p:spPr>
            <a:xfrm>
              <a:off x="794050" y="-2332883"/>
              <a:ext cx="4597757" cy="2584717"/>
            </a:xfrm>
            <a:prstGeom prst="roundRect">
              <a:avLst>
                <a:gd name="adj" fmla="val 17820"/>
              </a:avLst>
            </a:prstGeom>
            <a:solidFill>
              <a:srgbClr val="8EABF1"/>
            </a:solidFill>
            <a:ln>
              <a:noFill/>
            </a:ln>
            <a:effectLst>
              <a:outerShdw blurRad="50800" dist="266700" dir="2700000" algn="tl" rotWithShape="0">
                <a:schemeClr val="lt1">
                  <a:alpha val="4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JÉZUSNAK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HATALMA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VAN</a:t>
              </a:r>
              <a:endParaRPr/>
            </a:p>
          </p:txBody>
        </p:sp>
        <p:pic>
          <p:nvPicPr>
            <p:cNvPr id="1285" name="Google Shape;1285;p21"/>
            <p:cNvPicPr preferRelativeResize="0"/>
            <p:nvPr/>
          </p:nvPicPr>
          <p:blipFill rotWithShape="1">
            <a:blip r:embed="rId6">
              <a:alphaModFix/>
            </a:blip>
            <a:srcRect l="11064" t="10778" r="22188" b="4567"/>
            <a:stretch/>
          </p:blipFill>
          <p:spPr>
            <a:xfrm>
              <a:off x="3806581" y="-2705154"/>
              <a:ext cx="2550966" cy="32387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86" name="Google Shape;1286;p21"/>
          <p:cNvPicPr preferRelativeResize="0"/>
          <p:nvPr/>
        </p:nvPicPr>
        <p:blipFill rotWithShape="1">
          <a:blip r:embed="rId7">
            <a:alphaModFix/>
          </a:blip>
          <a:srcRect l="8050" t="17085" r="7065" b="9136"/>
          <a:stretch/>
        </p:blipFill>
        <p:spPr>
          <a:xfrm>
            <a:off x="3767511" y="2006982"/>
            <a:ext cx="2208566" cy="1037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7" name="Google Shape;1287;p21"/>
          <p:cNvPicPr preferRelativeResize="0"/>
          <p:nvPr/>
        </p:nvPicPr>
        <p:blipFill rotWithShape="1">
          <a:blip r:embed="rId7">
            <a:alphaModFix/>
          </a:blip>
          <a:srcRect l="8050" t="17085" r="7065" b="9136"/>
          <a:stretch/>
        </p:blipFill>
        <p:spPr>
          <a:xfrm flipH="1">
            <a:off x="9544218" y="1957616"/>
            <a:ext cx="2208566" cy="1037645"/>
          </a:xfrm>
          <a:prstGeom prst="rect">
            <a:avLst/>
          </a:prstGeom>
          <a:noFill/>
          <a:ln>
            <a:noFill/>
          </a:ln>
        </p:spPr>
      </p:pic>
      <p:sp>
        <p:nvSpPr>
          <p:cNvPr id="1288" name="Google Shape;1288;p21"/>
          <p:cNvSpPr/>
          <p:nvPr/>
        </p:nvSpPr>
        <p:spPr>
          <a:xfrm>
            <a:off x="2224948" y="3021926"/>
            <a:ext cx="7848600" cy="828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50800" dist="127000" dir="2700000" algn="tl" rotWithShape="0">
              <a:schemeClr val="lt1">
                <a:alpha val="4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176D"/>
              </a:buClr>
              <a:buSzPts val="2800"/>
              <a:buFont typeface="Arial"/>
              <a:buNone/>
            </a:pPr>
            <a:r>
              <a:rPr lang="hu-HU" sz="2800" b="0" i="0" u="none" strike="noStrike" cap="none">
                <a:solidFill>
                  <a:srgbClr val="B4176D"/>
                </a:solidFill>
                <a:latin typeface="Arial"/>
                <a:ea typeface="Arial"/>
                <a:cs typeface="Arial"/>
                <a:sym typeface="Arial"/>
              </a:rPr>
              <a:t>Első osztályban erről a négy nagy témáról tanulunk… </a:t>
            </a:r>
            <a:endParaRPr sz="2800" b="0" i="0" u="none" strike="noStrike" cap="none">
              <a:solidFill>
                <a:srgbClr val="B4176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9" name="Google Shape;1289;p21"/>
          <p:cNvPicPr preferRelativeResize="0"/>
          <p:nvPr/>
        </p:nvPicPr>
        <p:blipFill rotWithShape="1">
          <a:blip r:embed="rId7">
            <a:alphaModFix/>
          </a:blip>
          <a:srcRect l="8050" t="17085" r="7065" b="9136"/>
          <a:stretch/>
        </p:blipFill>
        <p:spPr>
          <a:xfrm>
            <a:off x="3940682" y="5755714"/>
            <a:ext cx="2208566" cy="1037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0" name="Google Shape;1290;p21"/>
          <p:cNvPicPr preferRelativeResize="0"/>
          <p:nvPr/>
        </p:nvPicPr>
        <p:blipFill rotWithShape="1">
          <a:blip r:embed="rId7">
            <a:alphaModFix/>
          </a:blip>
          <a:srcRect l="8050" t="17085" r="7065" b="9136"/>
          <a:stretch/>
        </p:blipFill>
        <p:spPr>
          <a:xfrm flipH="1">
            <a:off x="9715418" y="5606438"/>
            <a:ext cx="2208566" cy="1037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1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/>
                                        <p:tgtEl>
                                          <p:spTgt spid="1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/>
                                        <p:tgtEl>
                                          <p:spTgt spid="1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/>
                                        <p:tgtEl>
                                          <p:spTgt spid="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/>
                                        <p:tgtEl>
                                          <p:spTgt spid="1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/>
                                        <p:tgtEl>
                                          <p:spTgt spid="1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/>
                                        <p:tgtEl>
                                          <p:spTgt spid="1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/>
                                        <p:tgtEl>
                                          <p:spTgt spid="1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599"/>
        </a:solidFill>
        <a:effectLst/>
      </p:bgPr>
    </p:bg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5" name="Google Shape;1295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09750" cy="1814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6" name="Google Shape;1296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057775"/>
            <a:ext cx="1822450" cy="1800225"/>
          </a:xfrm>
          <a:prstGeom prst="rect">
            <a:avLst/>
          </a:prstGeom>
          <a:noFill/>
          <a:ln>
            <a:noFill/>
          </a:ln>
        </p:spPr>
      </p:pic>
      <p:sp>
        <p:nvSpPr>
          <p:cNvPr id="1297" name="Google Shape;1297;p22"/>
          <p:cNvSpPr/>
          <p:nvPr/>
        </p:nvSpPr>
        <p:spPr>
          <a:xfrm>
            <a:off x="2153469" y="58188"/>
            <a:ext cx="9861550" cy="2017355"/>
          </a:xfrm>
          <a:prstGeom prst="rect">
            <a:avLst/>
          </a:prstGeom>
          <a:solidFill>
            <a:srgbClr val="D8E2F3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2E51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A történetekhez kapcsolódva énekelni is szoktunk. </a:t>
            </a:r>
            <a:r>
              <a:rPr lang="hu-HU" sz="2400" b="1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Énekeljünk együtt</a:t>
            </a:r>
            <a:r>
              <a:rPr lang="hu-HU" sz="2400" b="0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2E51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Figyelj közben arra, mit tett pontosan a kisfiú a nála lévő halakkal és kenyerekkel!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(A hangszóróra kattintva meghallgathatjuk,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a kotta és szöveg segítségével pedig próbáljuk meg elénekelni!)</a:t>
            </a:r>
            <a:endParaRPr/>
          </a:p>
        </p:txBody>
      </p:sp>
      <p:pic>
        <p:nvPicPr>
          <p:cNvPr id="1298" name="Google Shape;1298;p22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0980" y="2758627"/>
            <a:ext cx="1312391" cy="1304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9" name="Google Shape;1299;p22"/>
          <p:cNvPicPr preferRelativeResize="0"/>
          <p:nvPr/>
        </p:nvPicPr>
        <p:blipFill rotWithShape="1">
          <a:blip r:embed="rId7">
            <a:alphaModFix/>
          </a:blip>
          <a:srcRect b="10550"/>
          <a:stretch/>
        </p:blipFill>
        <p:spPr>
          <a:xfrm>
            <a:off x="2153469" y="2075543"/>
            <a:ext cx="9861550" cy="4704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BDB"/>
        </a:solidFill>
        <a:effectLst/>
      </p:bgPr>
    </p:bg>
    <p:spTree>
      <p:nvGrpSpPr>
        <p:cNvPr id="1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p23"/>
          <p:cNvSpPr/>
          <p:nvPr/>
        </p:nvSpPr>
        <p:spPr>
          <a:xfrm>
            <a:off x="1729201" y="246742"/>
            <a:ext cx="5303928" cy="458231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Feladat:</a:t>
            </a:r>
            <a:r>
              <a:rPr lang="hu-HU"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Az énekben szereplő kisfiú nagylelkű volt.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Nézd meg a képeket, és válaszd ki azokat, amelyeken szerinted nagylelkűen viselkedik valaki!</a:t>
            </a:r>
            <a:endParaRPr/>
          </a:p>
        </p:txBody>
      </p:sp>
      <p:pic>
        <p:nvPicPr>
          <p:cNvPr id="1305" name="Google Shape;130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7681" y="246742"/>
            <a:ext cx="4874266" cy="6498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6" name="Google Shape;1306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"/>
            <a:ext cx="1650650" cy="162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7" name="Google Shape;1307;p23"/>
          <p:cNvSpPr/>
          <p:nvPr/>
        </p:nvSpPr>
        <p:spPr>
          <a:xfrm>
            <a:off x="390655" y="4497889"/>
            <a:ext cx="3367314" cy="2104572"/>
          </a:xfrm>
          <a:prstGeom prst="foldedCorner">
            <a:avLst>
              <a:gd name="adj" fmla="val 16667"/>
            </a:avLst>
          </a:prstGeom>
          <a:solidFill>
            <a:srgbClr val="F4B08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hu-HU"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Majd, ha </a:t>
            </a:r>
            <a:r>
              <a:rPr lang="hu-HU" sz="2800" b="0" i="0" u="sng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ide</a:t>
            </a:r>
            <a:r>
              <a:rPr lang="hu-HU"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klikkelsz, megoldhatod a párkereső feladatot!  </a:t>
            </a:r>
            <a:endParaRPr/>
          </a:p>
        </p:txBody>
      </p:sp>
      <p:pic>
        <p:nvPicPr>
          <p:cNvPr id="1308" name="Google Shape;1308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1770743"/>
            <a:ext cx="1644650" cy="161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6"/>
        </a:solidFill>
        <a:effectLst/>
      </p:bgPr>
    </p:bg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p24"/>
          <p:cNvSpPr/>
          <p:nvPr/>
        </p:nvSpPr>
        <p:spPr>
          <a:xfrm>
            <a:off x="0" y="4452079"/>
            <a:ext cx="12192000" cy="2203554"/>
          </a:xfrm>
          <a:prstGeom prst="rect">
            <a:avLst/>
          </a:prstGeom>
          <a:solidFill>
            <a:srgbClr val="F1DC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4" name="Google Shape;1314;p24"/>
          <p:cNvPicPr preferRelativeResize="0"/>
          <p:nvPr/>
        </p:nvPicPr>
        <p:blipFill rotWithShape="1">
          <a:blip r:embed="rId3">
            <a:alphaModFix/>
          </a:blip>
          <a:srcRect l="12442" t="3286" r="8920" b="3389"/>
          <a:stretch/>
        </p:blipFill>
        <p:spPr>
          <a:xfrm rot="597623" flipH="1">
            <a:off x="828782" y="1390861"/>
            <a:ext cx="3051735" cy="5242725"/>
          </a:xfrm>
          <a:prstGeom prst="rect">
            <a:avLst/>
          </a:prstGeom>
          <a:noFill/>
          <a:ln>
            <a:noFill/>
          </a:ln>
        </p:spPr>
      </p:pic>
      <p:sp>
        <p:nvSpPr>
          <p:cNvPr id="1315" name="Google Shape;1315;p24"/>
          <p:cNvSpPr txBox="1"/>
          <p:nvPr/>
        </p:nvSpPr>
        <p:spPr>
          <a:xfrm>
            <a:off x="4626964" y="1023609"/>
            <a:ext cx="7319229" cy="3477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880D"/>
              </a:buClr>
              <a:buSzPts val="4400"/>
              <a:buFont typeface="Arial"/>
              <a:buNone/>
            </a:pPr>
            <a:r>
              <a:rPr lang="hu-HU" sz="4400" b="0" i="0" u="none" strike="noStrike" cap="none">
                <a:solidFill>
                  <a:srgbClr val="B3880D"/>
                </a:solidFill>
                <a:latin typeface="Arial"/>
                <a:ea typeface="Arial"/>
                <a:cs typeface="Arial"/>
                <a:sym typeface="Arial"/>
              </a:rPr>
              <a:t>Második osztályban csupa úton lévő emberrel ismerkedtünk meg a Bibliából.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880D"/>
              </a:buClr>
              <a:buSzPts val="4400"/>
              <a:buFont typeface="Arial"/>
              <a:buNone/>
            </a:pPr>
            <a:r>
              <a:rPr lang="hu-HU" sz="4400">
                <a:solidFill>
                  <a:srgbClr val="B3880D"/>
                </a:solidFill>
                <a:latin typeface="Arial"/>
                <a:ea typeface="Arial"/>
                <a:cs typeface="Arial"/>
                <a:sym typeface="Arial"/>
              </a:rPr>
              <a:t>Beszélünk a mi útjainkról is.</a:t>
            </a:r>
            <a:endParaRPr sz="4400" b="0" i="0" u="none" strike="noStrike" cap="none">
              <a:solidFill>
                <a:srgbClr val="B3880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/>
                                        <p:tgtEl>
                                          <p:spTgt spid="1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>
            <a:alpha val="70980"/>
          </a:srgbClr>
        </a:solidFill>
        <a:effectLst/>
      </p:bgPr>
    </p:bg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p25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/>
            <a:ahLst/>
            <a:cxnLst/>
            <a:rect l="l" t="t" r="r" b="b"/>
            <a:pathLst>
              <a:path w="9708039" h="5118405" extrusionOk="0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 cmpd="sng">
            <a:solidFill>
              <a:srgbClr val="F9C37B">
                <a:alpha val="9882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1" name="Google Shape;1321;p25"/>
          <p:cNvPicPr preferRelativeResize="0"/>
          <p:nvPr/>
        </p:nvPicPr>
        <p:blipFill rotWithShape="1">
          <a:blip r:embed="rId3">
            <a:alphaModFix/>
          </a:blip>
          <a:srcRect l="24789" t="27127" r="43215" b="13989"/>
          <a:stretch/>
        </p:blipFill>
        <p:spPr>
          <a:xfrm>
            <a:off x="131529" y="56250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2" name="Google Shape;1322;p25"/>
          <p:cNvPicPr preferRelativeResize="0"/>
          <p:nvPr/>
        </p:nvPicPr>
        <p:blipFill rotWithShape="1">
          <a:blip r:embed="rId4">
            <a:alphaModFix/>
          </a:blip>
          <a:srcRect l="24601" t="27796" r="45993" b="19243"/>
          <a:stretch/>
        </p:blipFill>
        <p:spPr>
          <a:xfrm>
            <a:off x="497498" y="2938331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3" name="Google Shape;1323;p25"/>
          <p:cNvPicPr preferRelativeResize="0"/>
          <p:nvPr/>
        </p:nvPicPr>
        <p:blipFill rotWithShape="1">
          <a:blip r:embed="rId5">
            <a:alphaModFix/>
          </a:blip>
          <a:srcRect l="27941" t="16596" r="30414" b="9333"/>
          <a:stretch/>
        </p:blipFill>
        <p:spPr>
          <a:xfrm>
            <a:off x="1180747" y="4920412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4" name="Google Shape;1324;p25"/>
          <p:cNvPicPr preferRelativeResize="0"/>
          <p:nvPr/>
        </p:nvPicPr>
        <p:blipFill rotWithShape="1">
          <a:blip r:embed="rId6">
            <a:alphaModFix/>
          </a:blip>
          <a:srcRect l="26775" t="18643" r="33360" b="15409"/>
          <a:stretch/>
        </p:blipFill>
        <p:spPr>
          <a:xfrm>
            <a:off x="3921841" y="725199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5" name="Google Shape;1325;p25"/>
          <p:cNvPicPr preferRelativeResize="0"/>
          <p:nvPr/>
        </p:nvPicPr>
        <p:blipFill rotWithShape="1">
          <a:blip r:embed="rId7">
            <a:alphaModFix/>
          </a:blip>
          <a:srcRect l="32349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6" name="Google Shape;1326;p25"/>
          <p:cNvPicPr preferRelativeResize="0"/>
          <p:nvPr/>
        </p:nvPicPr>
        <p:blipFill rotWithShape="1">
          <a:blip r:embed="rId8">
            <a:alphaModFix/>
          </a:blip>
          <a:srcRect l="35853" t="19795" r="23212" b="13624"/>
          <a:stretch/>
        </p:blipFill>
        <p:spPr>
          <a:xfrm>
            <a:off x="10263896" y="4987281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7" name="Google Shape;1327;p25"/>
          <p:cNvPicPr preferRelativeResize="0"/>
          <p:nvPr/>
        </p:nvPicPr>
        <p:blipFill rotWithShape="1">
          <a:blip r:embed="rId9">
            <a:alphaModFix/>
          </a:blip>
          <a:srcRect l="29441" t="17997" r="32268" b="13899"/>
          <a:stretch/>
        </p:blipFill>
        <p:spPr>
          <a:xfrm>
            <a:off x="7909926" y="3161849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8" name="Google Shape;1328;p25"/>
          <p:cNvPicPr preferRelativeResize="0"/>
          <p:nvPr/>
        </p:nvPicPr>
        <p:blipFill rotWithShape="1">
          <a:blip r:embed="rId10">
            <a:alphaModFix/>
          </a:blip>
          <a:srcRect l="29260" t="19504" r="32814" b="13038"/>
          <a:stretch/>
        </p:blipFill>
        <p:spPr>
          <a:xfrm>
            <a:off x="7709956" y="102531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9" name="Google Shape;1329;p25"/>
          <p:cNvPicPr preferRelativeResize="0"/>
          <p:nvPr/>
        </p:nvPicPr>
        <p:blipFill rotWithShape="1">
          <a:blip r:embed="rId11">
            <a:alphaModFix/>
          </a:blip>
          <a:srcRect l="36068" t="18372" r="39594" b="45143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cxnSp>
        <p:nvCxnSpPr>
          <p:cNvPr id="1330" name="Google Shape;1330;p25"/>
          <p:cNvCxnSpPr/>
          <p:nvPr/>
        </p:nvCxnSpPr>
        <p:spPr>
          <a:xfrm rot="10800000" flipH="1">
            <a:off x="911691" y="2046750"/>
            <a:ext cx="49176" cy="784372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1" name="Google Shape;1331;p25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2" name="Google Shape;1332;p25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3" name="Google Shape;1333;p25"/>
          <p:cNvCxnSpPr/>
          <p:nvPr/>
        </p:nvCxnSpPr>
        <p:spPr>
          <a:xfrm rot="10800000" flipH="1">
            <a:off x="3034811" y="3342465"/>
            <a:ext cx="2131630" cy="1194254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4" name="Google Shape;1334;p25"/>
          <p:cNvCxnSpPr/>
          <p:nvPr/>
        </p:nvCxnSpPr>
        <p:spPr>
          <a:xfrm rot="10800000">
            <a:off x="6998517" y="5697419"/>
            <a:ext cx="2484919" cy="624975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5" name="Google Shape;1335;p25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6" name="Google Shape;1336;p25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7" name="Google Shape;1337;p25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sp>
        <p:nvSpPr>
          <p:cNvPr id="1338" name="Google Shape;1338;p25"/>
          <p:cNvSpPr txBox="1"/>
          <p:nvPr/>
        </p:nvSpPr>
        <p:spPr>
          <a:xfrm>
            <a:off x="2168013" y="18446"/>
            <a:ext cx="8190828" cy="706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hu-HU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Bibliai történeteket tanulunk. Például Jézus</a:t>
            </a:r>
            <a:r>
              <a:rPr lang="hu-HU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útjáról.</a:t>
            </a:r>
            <a:endParaRPr sz="2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1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1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1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/>
                                        <p:tgtEl>
                                          <p:spTgt spid="1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1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/>
                                        <p:tgtEl>
                                          <p:spTgt spid="1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/>
                                        <p:tgtEl>
                                          <p:spTgt spid="1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/>
                                        <p:tgtEl>
                                          <p:spTgt spid="1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/>
                                        <p:tgtEl>
                                          <p:spTgt spid="1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/>
                                        <p:tgtEl>
                                          <p:spTgt spid="1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/>
                                        <p:tgtEl>
                                          <p:spTgt spid="1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1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p26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/>
            <a:ahLst/>
            <a:cxnLst/>
            <a:rect l="l" t="t" r="r" b="b"/>
            <a:pathLst>
              <a:path w="9708039" h="5118405" extrusionOk="0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 cmpd="sng">
            <a:solidFill>
              <a:srgbClr val="F9C37B">
                <a:alpha val="9882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4" name="Google Shape;1344;p26"/>
          <p:cNvPicPr preferRelativeResize="0"/>
          <p:nvPr/>
        </p:nvPicPr>
        <p:blipFill rotWithShape="1">
          <a:blip r:embed="rId3">
            <a:alphaModFix/>
          </a:blip>
          <a:srcRect l="24789" t="27127" r="43215" b="13989"/>
          <a:stretch/>
        </p:blipFill>
        <p:spPr>
          <a:xfrm>
            <a:off x="169493" y="115884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5" name="Google Shape;1345;p26"/>
          <p:cNvPicPr preferRelativeResize="0"/>
          <p:nvPr/>
        </p:nvPicPr>
        <p:blipFill rotWithShape="1">
          <a:blip r:embed="rId4">
            <a:alphaModFix/>
          </a:blip>
          <a:srcRect l="24601" t="27796" r="45993" b="19243"/>
          <a:stretch/>
        </p:blipFill>
        <p:spPr>
          <a:xfrm>
            <a:off x="96658" y="2982342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6" name="Google Shape;1346;p26"/>
          <p:cNvPicPr preferRelativeResize="0"/>
          <p:nvPr/>
        </p:nvPicPr>
        <p:blipFill rotWithShape="1">
          <a:blip r:embed="rId5">
            <a:alphaModFix/>
          </a:blip>
          <a:srcRect l="27941" t="16596" r="30414" b="9333"/>
          <a:stretch/>
        </p:blipFill>
        <p:spPr>
          <a:xfrm>
            <a:off x="2680437" y="495372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7" name="Google Shape;1347;p26"/>
          <p:cNvPicPr preferRelativeResize="0"/>
          <p:nvPr/>
        </p:nvPicPr>
        <p:blipFill rotWithShape="1">
          <a:blip r:embed="rId6">
            <a:alphaModFix/>
          </a:blip>
          <a:srcRect l="26775" t="18643" r="33360" b="15409"/>
          <a:stretch/>
        </p:blipFill>
        <p:spPr>
          <a:xfrm>
            <a:off x="2550217" y="1140057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8" name="Google Shape;1348;p26"/>
          <p:cNvPicPr preferRelativeResize="0"/>
          <p:nvPr/>
        </p:nvPicPr>
        <p:blipFill rotWithShape="1">
          <a:blip r:embed="rId7">
            <a:alphaModFix/>
          </a:blip>
          <a:srcRect l="32349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9" name="Google Shape;1349;p26"/>
          <p:cNvPicPr preferRelativeResize="0"/>
          <p:nvPr/>
        </p:nvPicPr>
        <p:blipFill rotWithShape="1">
          <a:blip r:embed="rId8">
            <a:alphaModFix/>
          </a:blip>
          <a:srcRect l="35853" t="19795" r="23212" b="13624"/>
          <a:stretch/>
        </p:blipFill>
        <p:spPr>
          <a:xfrm>
            <a:off x="10270620" y="5087052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50" name="Google Shape;1350;p26"/>
          <p:cNvPicPr preferRelativeResize="0"/>
          <p:nvPr/>
        </p:nvPicPr>
        <p:blipFill rotWithShape="1">
          <a:blip r:embed="rId9">
            <a:alphaModFix/>
          </a:blip>
          <a:srcRect l="29441" t="17997" r="32268" b="13899"/>
          <a:stretch/>
        </p:blipFill>
        <p:spPr>
          <a:xfrm>
            <a:off x="8198865" y="315372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51" name="Google Shape;1351;p26"/>
          <p:cNvPicPr preferRelativeResize="0"/>
          <p:nvPr/>
        </p:nvPicPr>
        <p:blipFill rotWithShape="1">
          <a:blip r:embed="rId10">
            <a:alphaModFix/>
          </a:blip>
          <a:srcRect l="29260" t="19504" r="32814" b="13038"/>
          <a:stretch/>
        </p:blipFill>
        <p:spPr>
          <a:xfrm>
            <a:off x="7614237" y="1259727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52" name="Google Shape;1352;p26"/>
          <p:cNvPicPr preferRelativeResize="0"/>
          <p:nvPr/>
        </p:nvPicPr>
        <p:blipFill rotWithShape="1">
          <a:blip r:embed="rId11">
            <a:alphaModFix/>
          </a:blip>
          <a:srcRect l="36068" t="18372" r="39594" b="45143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sp>
        <p:nvSpPr>
          <p:cNvPr id="1353" name="Google Shape;1353;p26"/>
          <p:cNvSpPr/>
          <p:nvPr/>
        </p:nvSpPr>
        <p:spPr>
          <a:xfrm>
            <a:off x="1490416" y="38622"/>
            <a:ext cx="3139496" cy="1332000"/>
          </a:xfrm>
          <a:prstGeom prst="leftArrow">
            <a:avLst>
              <a:gd name="adj1" fmla="val 50000"/>
              <a:gd name="adj2" fmla="val 38469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Tanított, gyógyított, csodákat tett.</a:t>
            </a:r>
            <a:endParaRPr/>
          </a:p>
        </p:txBody>
      </p:sp>
      <p:sp>
        <p:nvSpPr>
          <p:cNvPr id="1354" name="Google Shape;1354;p26"/>
          <p:cNvSpPr/>
          <p:nvPr/>
        </p:nvSpPr>
        <p:spPr>
          <a:xfrm>
            <a:off x="1683121" y="3130242"/>
            <a:ext cx="2392882" cy="1463260"/>
          </a:xfrm>
          <a:prstGeom prst="leftArrow">
            <a:avLst>
              <a:gd name="adj1" fmla="val 50000"/>
              <a:gd name="adj2" fmla="val 3501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Jeruzsálembe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bevonult.</a:t>
            </a:r>
            <a:endParaRPr/>
          </a:p>
        </p:txBody>
      </p:sp>
      <p:sp>
        <p:nvSpPr>
          <p:cNvPr id="1355" name="Google Shape;1355;p26"/>
          <p:cNvSpPr/>
          <p:nvPr/>
        </p:nvSpPr>
        <p:spPr>
          <a:xfrm>
            <a:off x="169493" y="5404513"/>
            <a:ext cx="2764776" cy="146134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Ünnepi vacsorát tartott.</a:t>
            </a:r>
            <a:endParaRPr/>
          </a:p>
        </p:txBody>
      </p:sp>
      <p:sp>
        <p:nvSpPr>
          <p:cNvPr id="1356" name="Google Shape;1356;p26"/>
          <p:cNvSpPr/>
          <p:nvPr/>
        </p:nvSpPr>
        <p:spPr>
          <a:xfrm>
            <a:off x="9189469" y="1715501"/>
            <a:ext cx="2254717" cy="1453423"/>
          </a:xfrm>
          <a:prstGeom prst="leftArrow">
            <a:avLst>
              <a:gd name="adj1" fmla="val 50000"/>
              <a:gd name="adj2" fmla="val 3962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Meghalt és eltemették.</a:t>
            </a:r>
            <a:endParaRPr/>
          </a:p>
        </p:txBody>
      </p:sp>
      <p:sp>
        <p:nvSpPr>
          <p:cNvPr id="1357" name="Google Shape;1357;p26"/>
          <p:cNvSpPr/>
          <p:nvPr/>
        </p:nvSpPr>
        <p:spPr>
          <a:xfrm>
            <a:off x="6213969" y="4782342"/>
            <a:ext cx="2539740" cy="1183601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Letartóztatták.</a:t>
            </a:r>
            <a:endParaRPr/>
          </a:p>
        </p:txBody>
      </p:sp>
      <p:sp>
        <p:nvSpPr>
          <p:cNvPr id="1358" name="Google Shape;1358;p26"/>
          <p:cNvSpPr/>
          <p:nvPr/>
        </p:nvSpPr>
        <p:spPr>
          <a:xfrm>
            <a:off x="7786154" y="34466"/>
            <a:ext cx="3054699" cy="133200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hu-HU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FELTÁMADT.</a:t>
            </a:r>
            <a:endParaRPr/>
          </a:p>
        </p:txBody>
      </p:sp>
      <p:sp>
        <p:nvSpPr>
          <p:cNvPr id="1359" name="Google Shape;1359;p26"/>
          <p:cNvSpPr/>
          <p:nvPr/>
        </p:nvSpPr>
        <p:spPr>
          <a:xfrm>
            <a:off x="8724452" y="5882284"/>
            <a:ext cx="1783604" cy="1001806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Elítélték.</a:t>
            </a:r>
            <a:endParaRPr/>
          </a:p>
        </p:txBody>
      </p:sp>
      <p:sp>
        <p:nvSpPr>
          <p:cNvPr id="1360" name="Google Shape;1360;p26"/>
          <p:cNvSpPr/>
          <p:nvPr/>
        </p:nvSpPr>
        <p:spPr>
          <a:xfrm>
            <a:off x="4261606" y="1189172"/>
            <a:ext cx="2898731" cy="1453423"/>
          </a:xfrm>
          <a:prstGeom prst="leftArrow">
            <a:avLst>
              <a:gd name="adj1" fmla="val 50000"/>
              <a:gd name="adj2" fmla="val 3962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Megmosta a tanítványok lábát.</a:t>
            </a:r>
            <a:endParaRPr/>
          </a:p>
        </p:txBody>
      </p:sp>
      <p:sp>
        <p:nvSpPr>
          <p:cNvPr id="1361" name="Google Shape;1361;p26"/>
          <p:cNvSpPr/>
          <p:nvPr/>
        </p:nvSpPr>
        <p:spPr>
          <a:xfrm>
            <a:off x="5871459" y="3218700"/>
            <a:ext cx="2408600" cy="1382387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Szenvedett a kereszten.</a:t>
            </a:r>
            <a:endParaRPr/>
          </a:p>
        </p:txBody>
      </p:sp>
      <p:sp>
        <p:nvSpPr>
          <p:cNvPr id="1362" name="Google Shape;1362;p26"/>
          <p:cNvSpPr txBox="1"/>
          <p:nvPr/>
        </p:nvSpPr>
        <p:spPr>
          <a:xfrm>
            <a:off x="5412338" y="152534"/>
            <a:ext cx="1747999" cy="1095864"/>
          </a:xfrm>
          <a:prstGeom prst="rect">
            <a:avLst/>
          </a:prstGeom>
          <a:solidFill>
            <a:srgbClr val="F9C37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JÉZUS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ÚTJA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1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1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1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/>
                                        <p:tgtEl>
                                          <p:spTgt spid="1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1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1000"/>
                                        <p:tgtEl>
                                          <p:spTgt spid="1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p27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/>
            <a:ahLst/>
            <a:cxnLst/>
            <a:rect l="l" t="t" r="r" b="b"/>
            <a:pathLst>
              <a:path w="9708039" h="5118405" extrusionOk="0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 cmpd="sng">
            <a:solidFill>
              <a:srgbClr val="F9C37B">
                <a:alpha val="1882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68" name="Google Shape;1368;p27"/>
          <p:cNvCxnSpPr/>
          <p:nvPr/>
        </p:nvCxnSpPr>
        <p:spPr>
          <a:xfrm rot="10800000" flipH="1">
            <a:off x="911691" y="2046750"/>
            <a:ext cx="49176" cy="784372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69" name="Google Shape;1369;p27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0" name="Google Shape;1370;p27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1" name="Google Shape;1371;p27"/>
          <p:cNvCxnSpPr/>
          <p:nvPr/>
        </p:nvCxnSpPr>
        <p:spPr>
          <a:xfrm rot="10800000" flipH="1">
            <a:off x="3034811" y="3342465"/>
            <a:ext cx="2131630" cy="1194254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2" name="Google Shape;1372;p27"/>
          <p:cNvCxnSpPr/>
          <p:nvPr/>
        </p:nvCxnSpPr>
        <p:spPr>
          <a:xfrm rot="10800000">
            <a:off x="6998517" y="5697419"/>
            <a:ext cx="2484919" cy="624975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3" name="Google Shape;1373;p27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4" name="Google Shape;1374;p27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5" name="Google Shape;1375;p27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sp>
        <p:nvSpPr>
          <p:cNvPr id="1376" name="Google Shape;1376;p27"/>
          <p:cNvSpPr txBox="1"/>
          <p:nvPr/>
        </p:nvSpPr>
        <p:spPr>
          <a:xfrm>
            <a:off x="1914596" y="2019920"/>
            <a:ext cx="9158691" cy="286232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5B9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Válassz egy eseményt a Jézus útjából.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Rajzold le egy lapra! Színezd ki!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u-HU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Az elkészült rajzot hozd el az első hittanórára, ha tudod. ☺ 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Jó munkát kívánunk! ☺ 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7" name="Google Shape;137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226" y="2543126"/>
            <a:ext cx="1841281" cy="18159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CF9F"/>
        </a:solidFill>
        <a:effectLst/>
      </p:bgPr>
    </p:bg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p28"/>
          <p:cNvSpPr txBox="1"/>
          <p:nvPr/>
        </p:nvSpPr>
        <p:spPr>
          <a:xfrm>
            <a:off x="1089236" y="71412"/>
            <a:ext cx="1099419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hu-HU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Harmadik osztályban Isten szabadító tetteivel ismerkedhetünk meg. Például Mózessel és Isten népével az Ígéret Földje felé. </a:t>
            </a: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83" name="Google Shape;1383;p28"/>
          <p:cNvPicPr preferRelativeResize="0"/>
          <p:nvPr/>
        </p:nvPicPr>
        <p:blipFill rotWithShape="1">
          <a:blip r:embed="rId3">
            <a:alphaModFix/>
          </a:blip>
          <a:srcRect l="34979" t="15095" r="30458" b="17227"/>
          <a:stretch/>
        </p:blipFill>
        <p:spPr>
          <a:xfrm rot="3453516" flipH="1">
            <a:off x="5830009" y="781598"/>
            <a:ext cx="1710740" cy="3468529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pic>
        <p:nvPicPr>
          <p:cNvPr id="1384" name="Google Shape;1384;p28"/>
          <p:cNvPicPr preferRelativeResize="0"/>
          <p:nvPr/>
        </p:nvPicPr>
        <p:blipFill rotWithShape="1">
          <a:blip r:embed="rId4">
            <a:alphaModFix/>
          </a:blip>
          <a:srcRect l="40244" r="29162"/>
          <a:stretch/>
        </p:blipFill>
        <p:spPr>
          <a:xfrm rot="3160752">
            <a:off x="8875234" y="246029"/>
            <a:ext cx="1687607" cy="4118814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pic>
        <p:nvPicPr>
          <p:cNvPr id="1385" name="Google Shape;1385;p28"/>
          <p:cNvPicPr preferRelativeResize="0"/>
          <p:nvPr/>
        </p:nvPicPr>
        <p:blipFill rotWithShape="1">
          <a:blip r:embed="rId5">
            <a:alphaModFix/>
          </a:blip>
          <a:srcRect l="785" t="41055" r="-784" b="25303"/>
          <a:stretch/>
        </p:blipFill>
        <p:spPr>
          <a:xfrm rot="-1661696">
            <a:off x="4315018" y="3736623"/>
            <a:ext cx="3768547" cy="1700897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pic>
        <p:nvPicPr>
          <p:cNvPr id="1386" name="Google Shape;1386;p28"/>
          <p:cNvPicPr preferRelativeResize="0"/>
          <p:nvPr/>
        </p:nvPicPr>
        <p:blipFill rotWithShape="1">
          <a:blip r:embed="rId6">
            <a:alphaModFix/>
          </a:blip>
          <a:srcRect l="42284" t="12016" r="29353" b="12125"/>
          <a:stretch/>
        </p:blipFill>
        <p:spPr>
          <a:xfrm rot="3235740" flipH="1">
            <a:off x="2218238" y="2704483"/>
            <a:ext cx="1306286" cy="2897580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pic>
        <p:nvPicPr>
          <p:cNvPr id="1387" name="Google Shape;1387;p28"/>
          <p:cNvPicPr preferRelativeResize="0"/>
          <p:nvPr/>
        </p:nvPicPr>
        <p:blipFill rotWithShape="1">
          <a:blip r:embed="rId7">
            <a:alphaModFix/>
          </a:blip>
          <a:srcRect l="28916" t="10772" r="43441" b="10178"/>
          <a:stretch/>
        </p:blipFill>
        <p:spPr>
          <a:xfrm rot="3913815" flipH="1">
            <a:off x="1928443" y="4665621"/>
            <a:ext cx="1207005" cy="2673485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sp>
        <p:nvSpPr>
          <p:cNvPr id="1388" name="Google Shape;1388;p28"/>
          <p:cNvSpPr txBox="1"/>
          <p:nvPr/>
        </p:nvSpPr>
        <p:spPr>
          <a:xfrm>
            <a:off x="3507474" y="6078661"/>
            <a:ext cx="372583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Isten szavára a keserű vízbe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Mózes egy botot dobott. Iható lett.</a:t>
            </a:r>
            <a:endParaRPr/>
          </a:p>
        </p:txBody>
      </p:sp>
      <p:sp>
        <p:nvSpPr>
          <p:cNvPr id="1389" name="Google Shape;1389;p28"/>
          <p:cNvSpPr txBox="1"/>
          <p:nvPr/>
        </p:nvSpPr>
        <p:spPr>
          <a:xfrm>
            <a:off x="175272" y="3166173"/>
            <a:ext cx="243522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A pusztásban mannát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és fürjeket adott.</a:t>
            </a:r>
            <a:endParaRPr/>
          </a:p>
        </p:txBody>
      </p:sp>
      <p:sp>
        <p:nvSpPr>
          <p:cNvPr id="1390" name="Google Shape;1390;p28"/>
          <p:cNvSpPr txBox="1"/>
          <p:nvPr/>
        </p:nvSpPr>
        <p:spPr>
          <a:xfrm>
            <a:off x="6668013" y="4893595"/>
            <a:ext cx="202704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Mózes a sziklából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vizet fakasztott.</a:t>
            </a:r>
            <a:endParaRPr/>
          </a:p>
        </p:txBody>
      </p:sp>
      <p:sp>
        <p:nvSpPr>
          <p:cNvPr id="1391" name="Google Shape;1391;p28"/>
          <p:cNvSpPr txBox="1"/>
          <p:nvPr/>
        </p:nvSpPr>
        <p:spPr>
          <a:xfrm>
            <a:off x="3040398" y="1647584"/>
            <a:ext cx="315889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Isten Tízparancsolatot adott.</a:t>
            </a:r>
            <a:endParaRPr/>
          </a:p>
        </p:txBody>
      </p:sp>
      <p:sp>
        <p:nvSpPr>
          <p:cNvPr id="1392" name="Google Shape;1392;p28"/>
          <p:cNvSpPr txBox="1"/>
          <p:nvPr/>
        </p:nvSpPr>
        <p:spPr>
          <a:xfrm>
            <a:off x="8924533" y="3685295"/>
            <a:ext cx="315889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A nép elérkezett az Ígéret Földjének a határához, a tejjel és mézzel folyó földhöz.</a:t>
            </a:r>
            <a:endParaRPr/>
          </a:p>
        </p:txBody>
      </p:sp>
      <p:pic>
        <p:nvPicPr>
          <p:cNvPr id="1393" name="Google Shape;1393;p2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3722" y="142456"/>
            <a:ext cx="981611" cy="970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EA7"/>
        </a:solidFill>
        <a:effectLst/>
      </p:bgPr>
    </p:bg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p29"/>
          <p:cNvSpPr txBox="1"/>
          <p:nvPr/>
        </p:nvSpPr>
        <p:spPr>
          <a:xfrm>
            <a:off x="295966" y="228071"/>
            <a:ext cx="4939711" cy="353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880D"/>
              </a:buClr>
              <a:buSzPts val="3200"/>
              <a:buFont typeface="Arial"/>
              <a:buNone/>
            </a:pPr>
            <a:r>
              <a:rPr lang="hu-HU" sz="3200">
                <a:solidFill>
                  <a:srgbClr val="B3880D"/>
                </a:solidFill>
                <a:latin typeface="Arial"/>
                <a:ea typeface="Arial"/>
                <a:cs typeface="Arial"/>
                <a:sym typeface="Arial"/>
              </a:rPr>
              <a:t>Negyedik osztályban Istennel mint az életünk királyával ismerkedhetünk meg.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>
              <a:solidFill>
                <a:srgbClr val="B3880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880D"/>
              </a:buClr>
              <a:buSzPts val="3200"/>
              <a:buFont typeface="Arial"/>
              <a:buNone/>
            </a:pPr>
            <a:r>
              <a:rPr lang="hu-HU" sz="3200" b="0" i="0" u="none" strike="noStrike" cap="none">
                <a:solidFill>
                  <a:srgbClr val="B3880D"/>
                </a:solidFill>
                <a:latin typeface="Arial"/>
                <a:ea typeface="Arial"/>
                <a:cs typeface="Arial"/>
                <a:sym typeface="Arial"/>
              </a:rPr>
              <a:t>Ő az, Aki őriz és vezet bennünket. </a:t>
            </a:r>
            <a:endParaRPr sz="3200" b="0" i="0" u="none" strike="noStrike" cap="none">
              <a:solidFill>
                <a:srgbClr val="B3880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9" name="Google Shape;1399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02593" y="-722671"/>
            <a:ext cx="5320739" cy="713821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29803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2C6"/>
        </a:solidFill>
        <a:effectLst/>
      </p:bgPr>
    </p:bg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p3"/>
          <p:cNvSpPr txBox="1">
            <a:spLocks noGrp="1"/>
          </p:cNvSpPr>
          <p:nvPr>
            <p:ph type="title"/>
          </p:nvPr>
        </p:nvSpPr>
        <p:spPr>
          <a:xfrm>
            <a:off x="1775520" y="404664"/>
            <a:ext cx="8435280" cy="1728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</a:pPr>
            <a:r>
              <a:rPr lang="hu-HU"/>
              <a:t>Hit- és erkölcstan vagy etika?</a:t>
            </a:r>
            <a:endParaRPr/>
          </a:p>
        </p:txBody>
      </p:sp>
      <p:pic>
        <p:nvPicPr>
          <p:cNvPr id="1098" name="Google Shape;1098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31963" y="1580356"/>
            <a:ext cx="1719263" cy="1371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  <a:effectLst>
            <a:reflection stA="33000" endPos="28000" dist="5000" dir="5400000" sy="-100000" algn="bl" rotWithShape="0"/>
          </a:effectLst>
        </p:spPr>
      </p:pic>
      <p:sp>
        <p:nvSpPr>
          <p:cNvPr id="1099" name="Google Shape;1099;p3"/>
          <p:cNvSpPr/>
          <p:nvPr/>
        </p:nvSpPr>
        <p:spPr>
          <a:xfrm>
            <a:off x="101045" y="2432707"/>
            <a:ext cx="5825613" cy="2492477"/>
          </a:xfrm>
          <a:prstGeom prst="roundRect">
            <a:avLst>
              <a:gd name="adj" fmla="val 16667"/>
            </a:avLst>
          </a:prstGeom>
          <a:solidFill>
            <a:srgbClr val="ECDADA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„Mindenkinek van értékrendje, csak az a kérdés, hogy milyen életet formálnak.”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(John C. Maxwell, keresztyén író)</a:t>
            </a:r>
            <a:endParaRPr/>
          </a:p>
        </p:txBody>
      </p:sp>
      <p:sp>
        <p:nvSpPr>
          <p:cNvPr id="1100" name="Google Shape;1100;p3"/>
          <p:cNvSpPr/>
          <p:nvPr/>
        </p:nvSpPr>
        <p:spPr>
          <a:xfrm>
            <a:off x="6209071" y="3846246"/>
            <a:ext cx="5825613" cy="2492477"/>
          </a:xfrm>
          <a:prstGeom prst="roundRect">
            <a:avLst>
              <a:gd name="adj" fmla="val 16667"/>
            </a:avLst>
          </a:prstGeom>
          <a:solidFill>
            <a:srgbClr val="ECDADA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református hit- és erkölcstan Isten Igéje alapján maradandó értéket, keresztyén értékrendet közvetít a gyermekek és fiatalok számára.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p30"/>
          <p:cNvSpPr/>
          <p:nvPr/>
        </p:nvSpPr>
        <p:spPr>
          <a:xfrm>
            <a:off x="618519" y="2627523"/>
            <a:ext cx="7616780" cy="2967855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Hatodik </a:t>
            </a: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osztályban pedig arról, hogy Isten Igéje olyan lehet nekünk, mint a legragyogóbb lámpa fénye vagy a tűző napsütés. Világosságot ad nekünk. 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5" name="Google Shape;1405;p30"/>
          <p:cNvSpPr/>
          <p:nvPr/>
        </p:nvSpPr>
        <p:spPr>
          <a:xfrm>
            <a:off x="868734" y="275421"/>
            <a:ext cx="7366565" cy="1798377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Ötödik osztályban arról tanulunk majd, hogyan segít nekünk Isten egy döntésben.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Google Shape;1410;p31"/>
          <p:cNvSpPr/>
          <p:nvPr/>
        </p:nvSpPr>
        <p:spPr>
          <a:xfrm>
            <a:off x="348345" y="2403987"/>
            <a:ext cx="6067204" cy="3285613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5FBFC"/>
              </a:gs>
              <a:gs pos="74000">
                <a:srgbClr val="AFDCE5"/>
              </a:gs>
              <a:gs pos="83000">
                <a:srgbClr val="AFDCE5"/>
              </a:gs>
              <a:gs pos="100000">
                <a:srgbClr val="C9E8EE"/>
              </a:gs>
            </a:gsLst>
            <a:lin ang="5400000" scaled="0"/>
          </a:gra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Hetedik </a:t>
            </a: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osztályban olyan történetekről lesz szó, melyekből láthatjuk, hogyan hív bennünket Isten.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Nyolcadik </a:t>
            </a: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osztályban pedig arról, hogyan vezet és tanít Igéje által bennünket. 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1" name="Google Shape;1411;p31"/>
          <p:cNvSpPr/>
          <p:nvPr/>
        </p:nvSpPr>
        <p:spPr>
          <a:xfrm>
            <a:off x="4248790" y="638979"/>
            <a:ext cx="3525565" cy="147647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5FBFC"/>
              </a:gs>
              <a:gs pos="74000">
                <a:srgbClr val="AFDCE5"/>
              </a:gs>
              <a:gs pos="83000">
                <a:srgbClr val="AFDCE5"/>
              </a:gs>
              <a:gs pos="100000">
                <a:srgbClr val="C9E8EE"/>
              </a:gs>
            </a:gsLst>
            <a:lin ang="5400000" scaled="0"/>
          </a:gra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Gyere velünk! Járjuk be Istennel együtt ezt az utat!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4E8"/>
        </a:solidFill>
        <a:effectLst/>
      </p:bgPr>
    </p:bg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p32"/>
          <p:cNvSpPr txBox="1"/>
          <p:nvPr/>
        </p:nvSpPr>
        <p:spPr>
          <a:xfrm>
            <a:off x="258542" y="194222"/>
            <a:ext cx="8219747" cy="4278094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</a:pPr>
            <a:r>
              <a:rPr lang="hu-HU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Kedves Szülők és gyermekek! </a:t>
            </a: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</a:pPr>
            <a:r>
              <a:rPr lang="hu-HU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Áldás, békesség!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800"/>
              <a:buFont typeface="Noto Sans Symbols"/>
              <a:buNone/>
            </a:pPr>
            <a:endParaRPr sz="2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Noto Sans Symbols"/>
              <a:buNone/>
            </a:pPr>
            <a:r>
              <a:rPr lang="hu-HU"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Köszönjük az érdeklődést!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Noto Sans Symbols"/>
              <a:buNone/>
            </a:pPr>
            <a:r>
              <a:rPr lang="hu-HU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Szeretettel várjuk gyermekét a református hittanórákon. </a:t>
            </a:r>
            <a:r>
              <a:rPr lang="hu-HU"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Kérdései esetén a következő elérhetőségen talál meg bennünket: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7" name="Google Shape;1417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0548" y="404819"/>
            <a:ext cx="2388140" cy="3856901"/>
          </a:xfrm>
          <a:prstGeom prst="rect">
            <a:avLst/>
          </a:prstGeom>
          <a:noFill/>
          <a:ln>
            <a:noFill/>
          </a:ln>
        </p:spPr>
      </p:pic>
      <p:sp>
        <p:nvSpPr>
          <p:cNvPr id="1418" name="Google Shape;1418;p32"/>
          <p:cNvSpPr txBox="1"/>
          <p:nvPr/>
        </p:nvSpPr>
        <p:spPr>
          <a:xfrm>
            <a:off x="258542" y="4855595"/>
            <a:ext cx="11646310" cy="1138733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oto Sans Symbols"/>
              <a:buNone/>
            </a:pPr>
            <a:r>
              <a:rPr lang="hu-HU" sz="36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Lelkipásztor telefonszáma</a:t>
            </a:r>
            <a:r>
              <a:rPr lang="hu-HU" sz="360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: Hajdú Ferenc 06209800987</a:t>
            </a:r>
            <a:endParaRPr sz="32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endParaRPr sz="32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9EEDA"/>
        </a:solidFill>
        <a:effectLst/>
      </p:bgPr>
    </p:bg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p33"/>
          <p:cNvSpPr txBox="1"/>
          <p:nvPr/>
        </p:nvSpPr>
        <p:spPr>
          <a:xfrm>
            <a:off x="403241" y="2458089"/>
            <a:ext cx="10924388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hu-HU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„Lábam előtt mécses a Te igéd, ösvényem  világossága.”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hu-HU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(Zsoltárok 119,105)</a:t>
            </a:r>
            <a:endParaRPr/>
          </a:p>
        </p:txBody>
      </p:sp>
      <p:sp>
        <p:nvSpPr>
          <p:cNvPr id="1424" name="Google Shape;1424;p33"/>
          <p:cNvSpPr/>
          <p:nvPr/>
        </p:nvSpPr>
        <p:spPr>
          <a:xfrm>
            <a:off x="2817435" y="465036"/>
            <a:ext cx="609600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2E51"/>
              </a:buClr>
              <a:buSzPts val="4000"/>
              <a:buFont typeface="Times New Roman"/>
              <a:buNone/>
            </a:pPr>
            <a:r>
              <a:rPr lang="hu-HU" sz="4000" b="0" i="0" u="none" strike="noStrike" cap="none">
                <a:solidFill>
                  <a:srgbClr val="AE2E5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hu-HU" sz="4000" b="0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Ezzel az Igével kívánunk áldást!</a:t>
            </a:r>
            <a:endParaRPr sz="4000" b="0" i="0" u="none" strike="noStrike" cap="none">
              <a:solidFill>
                <a:srgbClr val="AE2E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5" name="Google Shape;1425;p33"/>
          <p:cNvSpPr/>
          <p:nvPr/>
        </p:nvSpPr>
        <p:spPr>
          <a:xfrm>
            <a:off x="855408" y="4560384"/>
            <a:ext cx="10020054" cy="1822032"/>
          </a:xfrm>
          <a:prstGeom prst="roundRect">
            <a:avLst>
              <a:gd name="adj" fmla="val 16667"/>
            </a:avLst>
          </a:prstGeom>
          <a:solidFill>
            <a:srgbClr val="ECE6DA"/>
          </a:solidFill>
          <a:ln w="15875" cap="rnd" cmpd="sng">
            <a:solidFill>
              <a:srgbClr val="78230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hu-HU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PPT-ben felhasznált képek a </a:t>
            </a:r>
            <a:r>
              <a:rPr lang="hu-HU" sz="220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www.unsplash.com</a:t>
            </a:r>
            <a:r>
              <a:rPr lang="hu-HU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és a </a:t>
            </a:r>
            <a:r>
              <a:rPr lang="hu-HU" sz="220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www.pixabay.hu</a:t>
            </a:r>
            <a:r>
              <a:rPr lang="hu-HU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internetes oldalon találhatóak és ingyenesen letölthetők!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hu-H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rajzokat és a grafikákat az RPI munkatársai készítették. Forrás és copyright: RPI, </a:t>
            </a:r>
            <a:r>
              <a:rPr lang="hu-HU" sz="22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www.refpedi.hu</a:t>
            </a:r>
            <a:r>
              <a:rPr lang="hu-H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2C6"/>
        </a:solidFill>
        <a:effectLst/>
      </p:bgPr>
    </p:bg>
    <p:spTree>
      <p:nvGrpSpPr>
        <p:cNvPr id="1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p4"/>
          <p:cNvSpPr txBox="1"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</a:pPr>
            <a:r>
              <a:rPr lang="hu-HU"/>
              <a:t>Miért a református hit- és erkölcstan?</a:t>
            </a:r>
            <a:endParaRPr/>
          </a:p>
        </p:txBody>
      </p:sp>
      <p:pic>
        <p:nvPicPr>
          <p:cNvPr id="1106" name="Google Shape;1106;p4" descr="http://www.brainboxx.co.uk/a3_aspects/images2/discintra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ircl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2EF"/>
        </a:solidFill>
        <a:effectLst/>
      </p:bgPr>
    </p:bg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5"/>
          <p:cNvSpPr txBox="1">
            <a:spLocks noGrp="1"/>
          </p:cNvSpPr>
          <p:nvPr>
            <p:ph type="title"/>
          </p:nvPr>
        </p:nvSpPr>
        <p:spPr>
          <a:xfrm>
            <a:off x="1189038" y="280118"/>
            <a:ext cx="670718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b="1">
                <a:latin typeface="Arial"/>
                <a:ea typeface="Arial"/>
                <a:cs typeface="Arial"/>
                <a:sym typeface="Arial"/>
              </a:rPr>
              <a:t>Istennel: maradandó értékrend, öröm és reménység a tanórákon</a:t>
            </a:r>
            <a:endParaRPr/>
          </a:p>
        </p:txBody>
      </p:sp>
      <p:pic>
        <p:nvPicPr>
          <p:cNvPr id="1112" name="Google Shape;1112;p5" descr="\\Ml110\rpi-km\KÉPTÁR_20160205\RPI képtár,2016.02.05\004.Keresztyén gyülekezetek, egyházi élet\Imádság\shutterstock_17647219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3213100"/>
            <a:ext cx="2085975" cy="1385888"/>
          </a:xfrm>
          <a:prstGeom prst="rect">
            <a:avLst/>
          </a:prstGeom>
          <a:noFill/>
          <a:ln>
            <a:noFill/>
          </a:ln>
          <a:effectLst>
            <a:reflection stA="30000" endPos="30000" dist="5000" dir="5400000" sy="-100000" algn="bl" rotWithShape="0"/>
          </a:effectLst>
        </p:spPr>
      </p:pic>
      <p:pic>
        <p:nvPicPr>
          <p:cNvPr id="1113" name="Google Shape;1113;p5" descr="\\Ml110\rpi-km\KÉPTÁR_20160205\RPI képtár,2016.02.05\004.Keresztyén gyülekezetek, egyházi élet\keresztek\shutterstock_11803670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32176" y="1628775"/>
            <a:ext cx="5040313" cy="381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4" name="Google Shape;1114;p5" descr="\\Ml110\rpi-km\KÉPTÁR_20160205\RPI képtár,2016.02.05\004.Keresztyén gyülekezetek, egyházi élet\Biblia\Biblia (3) TGJ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4000" y="1412876"/>
            <a:ext cx="1885950" cy="1266825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1115" name="Google Shape;1115;p5" descr="\\Ml110\rpi-km\KÉPTÁR_20160205\RPI képtár,2016.02.05\004.Keresztyén gyülekezetek, egyházi élet\Biblia\shutterstock_67334470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99464" y="2708276"/>
            <a:ext cx="2052637" cy="136842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16" name="Google Shape;1116;p5" descr="\\Ml110\rpi-km\KÉPTÁR_20160205\RPI képtár,2016.02.05\004.Keresztyén gyülekezetek, egyházi élet\szimbólumok\Israel BA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399463" y="476250"/>
            <a:ext cx="2076450" cy="1557338"/>
          </a:xfrm>
          <a:prstGeom prst="rect">
            <a:avLst/>
          </a:prstGeom>
          <a:noFill/>
          <a:ln>
            <a:noFill/>
          </a:ln>
          <a:effectLst>
            <a:reflection stA="30000" endPos="30000" dist="5000" dir="5400000" sy="-100000" algn="bl" rotWithShape="0"/>
          </a:effectLst>
        </p:spPr>
      </p:pic>
      <p:pic>
        <p:nvPicPr>
          <p:cNvPr id="1117" name="Google Shape;1117;p5" descr="\\Ml110\rpi-km\KÉPTÁR_20160205\RPI képtár,2016.02.05\001.Embereket tartalmazó képek\gyerekek\éneklő gyerekek_shutterstock_153341273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48118" y="5376145"/>
            <a:ext cx="2232281" cy="1412875"/>
          </a:xfrm>
          <a:prstGeom prst="rect">
            <a:avLst/>
          </a:prstGeom>
          <a:noFill/>
          <a:ln>
            <a:noFill/>
          </a:ln>
          <a:effectLst>
            <a:reflection stA="30000" endPos="30000" dist="5000" dir="5400000" sy="-100000" algn="bl" rotWithShape="0"/>
          </a:effectLst>
        </p:spPr>
      </p:pic>
      <p:pic>
        <p:nvPicPr>
          <p:cNvPr id="1118" name="Google Shape;1118;p5" descr="\\Ml110\rpi-km\KÉPTÁR_20160205\RPI képtár,2016.02.05\001.Embereket tartalmazó képek\serdülők, fiatalok\a tanulás lehet jó_shutterstock_143758969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583112" y="5157787"/>
            <a:ext cx="2746835" cy="1829331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19" name="Google Shape;1119;p5" descr="C:\Users\Baba\Downloads\shutterstock_144566138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896226" y="4941889"/>
            <a:ext cx="2613025" cy="1741487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6D1"/>
        </a:solidFill>
        <a:effectLst/>
      </p:bgPr>
    </p:bg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6"/>
          <p:cNvSpPr txBox="1">
            <a:spLocks noGrp="1"/>
          </p:cNvSpPr>
          <p:nvPr>
            <p:ph type="title" idx="4294967295"/>
          </p:nvPr>
        </p:nvSpPr>
        <p:spPr>
          <a:xfrm>
            <a:off x="974994" y="319718"/>
            <a:ext cx="10242013" cy="954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20833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</a:pPr>
            <a:r>
              <a:rPr lang="hu-HU" sz="4800" b="1">
                <a:latin typeface="Arial"/>
                <a:ea typeface="Arial"/>
                <a:cs typeface="Arial"/>
                <a:sym typeface="Arial"/>
              </a:rPr>
              <a:t>BIBLIA – MŰVELTSÉG – ÉLMÉNY</a:t>
            </a:r>
            <a:endParaRPr/>
          </a:p>
        </p:txBody>
      </p:sp>
      <p:pic>
        <p:nvPicPr>
          <p:cNvPr id="1125" name="Google Shape;1125;p6" descr="http://1.bp.blogspot.com/_MruaWw2_OAs/TJME3hgVfRI/AAAAAAAAAyc/Rs9jzWviQz8/s1600/Bibli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19536" y="1383897"/>
            <a:ext cx="1947514" cy="2932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" name="Google Shape;1126;p6" descr="https://lh3.googleusercontent.com/wr7q_8U1OTnvW1siOdeCmX-_rfdd_KmkAeYfC6TJ4ao=w310-h207-p-n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19254" y="3938534"/>
            <a:ext cx="3776946" cy="2522027"/>
          </a:xfrm>
          <a:prstGeom prst="ellipse">
            <a:avLst/>
          </a:prstGeom>
          <a:noFill/>
          <a:ln w="190500" cap="rnd" cmpd="sng">
            <a:solidFill>
              <a:srgbClr val="C8C6BD"/>
            </a:solidFill>
            <a:prstDash val="solid"/>
            <a:round/>
            <a:headEnd type="none" w="sm" len="sm"/>
            <a:tailEnd type="none" w="sm" len="sm"/>
          </a:ln>
          <a:effectLst>
            <a:outerShdw blurRad="127000" algn="bl" rotWithShape="0">
              <a:srgbClr val="000000"/>
            </a:outerShdw>
          </a:effectLst>
        </p:spPr>
      </p:pic>
      <p:sp>
        <p:nvSpPr>
          <p:cNvPr id="1127" name="Google Shape;1127;p6" descr="http://mail.reformatus.hu/service/home/~/?auth=co&amp;loc=hu&amp;id=20470&amp;part=2"/>
          <p:cNvSpPr/>
          <p:nvPr/>
        </p:nvSpPr>
        <p:spPr>
          <a:xfrm>
            <a:off x="1679575" y="-2719388"/>
            <a:ext cx="5067300" cy="5676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128" name="Google Shape;1128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80177" y="1440983"/>
            <a:ext cx="2083935" cy="2331236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cxnSp>
        <p:nvCxnSpPr>
          <p:cNvPr id="1129" name="Google Shape;1129;p6"/>
          <p:cNvCxnSpPr/>
          <p:nvPr/>
        </p:nvCxnSpPr>
        <p:spPr>
          <a:xfrm>
            <a:off x="4135075" y="2191766"/>
            <a:ext cx="1685356" cy="1531495"/>
          </a:xfrm>
          <a:prstGeom prst="straightConnector1">
            <a:avLst/>
          </a:prstGeom>
          <a:noFill/>
          <a:ln w="9525" cap="flat" cmpd="sng">
            <a:solidFill>
              <a:srgbClr val="5A72B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130" name="Google Shape;1130;p6"/>
          <p:cNvCxnSpPr/>
          <p:nvPr/>
        </p:nvCxnSpPr>
        <p:spPr>
          <a:xfrm>
            <a:off x="4119254" y="2060848"/>
            <a:ext cx="2840842" cy="0"/>
          </a:xfrm>
          <a:prstGeom prst="straightConnector1">
            <a:avLst/>
          </a:prstGeom>
          <a:noFill/>
          <a:ln w="9525" cap="flat" cmpd="sng">
            <a:solidFill>
              <a:srgbClr val="5A72B1"/>
            </a:solidFill>
            <a:prstDash val="solid"/>
            <a:round/>
            <a:headEnd type="none" w="sm" len="sm"/>
            <a:tailEnd type="stealth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p7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Miről szól?</a:t>
            </a:r>
            <a:endParaRPr/>
          </a:p>
        </p:txBody>
      </p:sp>
      <p:sp>
        <p:nvSpPr>
          <p:cNvPr id="1136" name="Google Shape;1136;p7"/>
          <p:cNvSpPr txBox="1">
            <a:spLocks noGrp="1"/>
          </p:cNvSpPr>
          <p:nvPr>
            <p:ph type="body" idx="1"/>
          </p:nvPr>
        </p:nvSpPr>
        <p:spPr>
          <a:xfrm>
            <a:off x="609599" y="1600201"/>
            <a:ext cx="11159613" cy="4992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None/>
            </a:pP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Egy változó világban örök értékeket szeretnénk átadni.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Törekszünk a keresztyén értékrend megismertetésére.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Tudta? A Szentírás ismerete az alapműveltség része.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Fontosnak tartjuk az életre bátorító szemléletet.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Törekszünk az élményt jelentő hittanórák tartására.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Isten Igéjét közel vivő, és játékos, gyermekközpontú megközelítésmóddal szeretnénk szolgálni a gyermekek, fiatalok között. </a:t>
            </a:r>
            <a:endParaRPr/>
          </a:p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None/>
            </a:pPr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7" name="Google Shape;1137;p7" descr="C:\Users\Szászi Andrea\Desktop\shutterstock\RPI képek\shutterstock_10415898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51562" y="254307"/>
            <a:ext cx="1517650" cy="1544638"/>
          </a:xfrm>
          <a:prstGeom prst="roundRect">
            <a:avLst>
              <a:gd name="adj" fmla="val 8594"/>
            </a:avLst>
          </a:prstGeom>
          <a:solidFill>
            <a:srgbClr val="FAE6D1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p8"/>
          <p:cNvSpPr txBox="1">
            <a:spLocks noGrp="1"/>
          </p:cNvSpPr>
          <p:nvPr>
            <p:ph type="title"/>
          </p:nvPr>
        </p:nvSpPr>
        <p:spPr>
          <a:xfrm>
            <a:off x="2645675" y="663677"/>
            <a:ext cx="843528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31818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hu-HU" sz="4400">
                <a:latin typeface="Arial"/>
                <a:ea typeface="Arial"/>
                <a:cs typeface="Arial"/>
                <a:sym typeface="Arial"/>
              </a:rPr>
              <a:t>A változó világban maradandó értékekre van szükség.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3" name="Google Shape;1143;p8"/>
          <p:cNvSpPr txBox="1">
            <a:spLocks noGrp="1"/>
          </p:cNvSpPr>
          <p:nvPr>
            <p:ph type="body" idx="1"/>
          </p:nvPr>
        </p:nvSpPr>
        <p:spPr>
          <a:xfrm>
            <a:off x="368711" y="2069190"/>
            <a:ext cx="11253018" cy="4528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90500" algn="just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 b="1">
                <a:latin typeface="Arial"/>
                <a:ea typeface="Arial"/>
                <a:cs typeface="Arial"/>
                <a:sym typeface="Arial"/>
              </a:rPr>
              <a:t>Isten Igéje örök és állandó a változások között is.</a:t>
            </a:r>
            <a:endParaRPr/>
          </a:p>
          <a:p>
            <a:pPr marL="0" lvl="0" indent="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/>
          </a:p>
          <a:p>
            <a:pPr marL="0" lvl="0" indent="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A hit- és erkölcstan órák Isten Igéjét veszik alapul.  A változó világ kihívásaira akarnak reagálni – de ezt maradandó értékek alapján teszik:</a:t>
            </a:r>
            <a:endParaRPr/>
          </a:p>
          <a:p>
            <a:pPr marL="742950" lvl="1" indent="-28575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o"/>
            </a:pPr>
            <a:r>
              <a:rPr lang="hu-HU" sz="2400">
                <a:latin typeface="Arial"/>
                <a:ea typeface="Arial"/>
                <a:cs typeface="Arial"/>
                <a:sym typeface="Arial"/>
              </a:rPr>
              <a:t>Szeretetet Isten és az embertársak iránt.</a:t>
            </a:r>
            <a:endParaRPr/>
          </a:p>
          <a:p>
            <a:pPr marL="742950" lvl="1" indent="-28575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o"/>
            </a:pPr>
            <a:r>
              <a:rPr lang="hu-HU" sz="2400">
                <a:latin typeface="Arial"/>
                <a:ea typeface="Arial"/>
                <a:cs typeface="Arial"/>
                <a:sym typeface="Arial"/>
              </a:rPr>
              <a:t>Békesség, megértés, elfogadás és befogás mások iránt.</a:t>
            </a:r>
            <a:endParaRPr/>
          </a:p>
          <a:p>
            <a:pPr marL="742950" lvl="1" indent="-28575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o"/>
            </a:pPr>
            <a:r>
              <a:rPr lang="hu-HU" sz="2400">
                <a:latin typeface="Arial"/>
                <a:ea typeface="Arial"/>
                <a:cs typeface="Arial"/>
                <a:sym typeface="Arial"/>
              </a:rPr>
              <a:t>Felelősségteljes élet a családban, iskolában és barátok között.</a:t>
            </a:r>
            <a:endParaRPr/>
          </a:p>
          <a:p>
            <a:pPr marL="742950" lvl="1" indent="-13335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 sz="2400"/>
          </a:p>
          <a:p>
            <a:pPr marL="742950" lvl="1" indent="-158750" algn="just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</a:pPr>
            <a:endParaRPr sz="2000"/>
          </a:p>
        </p:txBody>
      </p:sp>
      <p:sp>
        <p:nvSpPr>
          <p:cNvPr id="1144" name="Google Shape;1144;p8"/>
          <p:cNvSpPr/>
          <p:nvPr/>
        </p:nvSpPr>
        <p:spPr>
          <a:xfrm>
            <a:off x="5799566" y="2959156"/>
            <a:ext cx="368443" cy="74383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145" name="Google Shape;1145;p8" descr="http://1.bp.blogspot.com/_MruaWw2_OAs/TJME3hgVfRI/AAAAAAAAAyc/Rs9jzWviQz8/s1600/Bibli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28240" y="188639"/>
            <a:ext cx="1248915" cy="1880551"/>
          </a:xfrm>
          <a:prstGeom prst="rect">
            <a:avLst/>
          </a:prstGeom>
          <a:noFill/>
          <a:ln>
            <a:noFill/>
          </a:ln>
        </p:spPr>
      </p:pic>
      <p:sp>
        <p:nvSpPr>
          <p:cNvPr id="1146" name="Google Shape;1146;p8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Miért a hittan?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p9"/>
          <p:cNvSpPr txBox="1">
            <a:spLocks noGrp="1"/>
          </p:cNvSpPr>
          <p:nvPr>
            <p:ph type="title"/>
          </p:nvPr>
        </p:nvSpPr>
        <p:spPr>
          <a:xfrm>
            <a:off x="1775520" y="468990"/>
            <a:ext cx="843528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imes New Roman"/>
              <a:buNone/>
            </a:pPr>
            <a:r>
              <a:rPr lang="hu-HU" sz="4400">
                <a:latin typeface="Times New Roman"/>
                <a:ea typeface="Times New Roman"/>
                <a:cs typeface="Times New Roman"/>
                <a:sym typeface="Times New Roman"/>
              </a:rPr>
              <a:t>Az alapműveltség fontos </a:t>
            </a:r>
            <a:br>
              <a:rPr lang="hu-HU" sz="44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hu-HU" sz="4400">
                <a:latin typeface="Times New Roman"/>
                <a:ea typeface="Times New Roman"/>
                <a:cs typeface="Times New Roman"/>
                <a:sym typeface="Times New Roman"/>
              </a:rPr>
              <a:t>része a Biblia ismerete</a:t>
            </a:r>
            <a:r>
              <a:rPr lang="hu-HU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/>
          </a:p>
        </p:txBody>
      </p:sp>
      <p:sp>
        <p:nvSpPr>
          <p:cNvPr id="1152" name="Google Shape;1152;p9"/>
          <p:cNvSpPr txBox="1">
            <a:spLocks noGrp="1"/>
          </p:cNvSpPr>
          <p:nvPr>
            <p:ph type="body" idx="1"/>
          </p:nvPr>
        </p:nvSpPr>
        <p:spPr>
          <a:xfrm>
            <a:off x="1847528" y="2069190"/>
            <a:ext cx="8363272" cy="4312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 b="1"/>
              <a:t>A </a:t>
            </a:r>
            <a:r>
              <a:rPr lang="hu-HU" b="1">
                <a:latin typeface="Arial"/>
                <a:ea typeface="Arial"/>
                <a:cs typeface="Arial"/>
                <a:sym typeface="Arial"/>
              </a:rPr>
              <a:t>hit- és erkölcstan órákon szentírási történeteket tanulunk. </a:t>
            </a:r>
            <a:endParaRPr/>
          </a:p>
          <a:p>
            <a:pPr marL="0" lvl="0" indent="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Isten szeretetét közvetítve.</a:t>
            </a: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A gyermekek és fiatalok egyéni és csoportos sajátosságait figyelembe véve.</a:t>
            </a: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Játékosan, élvezetesen és élményt adóan.</a:t>
            </a: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Hitelesen.</a:t>
            </a: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Megismertetve az bibliai kor világát is</a:t>
            </a:r>
            <a:r>
              <a:rPr lang="hu-HU"/>
              <a:t>. </a:t>
            </a:r>
            <a:endParaRPr/>
          </a:p>
        </p:txBody>
      </p:sp>
      <p:pic>
        <p:nvPicPr>
          <p:cNvPr id="1153" name="Google Shape;1153;p9" descr="http://1.bp.blogspot.com/_MruaWw2_OAs/TJME3hgVfRI/AAAAAAAAAyc/Rs9jzWviQz8/s1600/Bibli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45958" y="188639"/>
            <a:ext cx="1248915" cy="188055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54" name="Google Shape;1154;p9"/>
          <p:cNvSpPr/>
          <p:nvPr/>
        </p:nvSpPr>
        <p:spPr>
          <a:xfrm>
            <a:off x="5799565" y="2690371"/>
            <a:ext cx="484632" cy="978408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55" name="Google Shape;1155;p9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Miért a hittan?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Vörös–lila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Office Theme">
  <a:themeElements>
    <a:clrScheme name="Vörös–lila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Nagyvárosi">
  <a:themeElements>
    <a:clrScheme name="Nagyvárosi">
      <a:dk1>
        <a:srgbClr val="000000"/>
      </a:dk1>
      <a:lt1>
        <a:srgbClr val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Nagyvárosi">
  <a:themeElements>
    <a:clrScheme name="Nagyvárosi">
      <a:dk1>
        <a:srgbClr val="000000"/>
      </a:dk1>
      <a:lt1>
        <a:srgbClr val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7_Szálak">
  <a:themeElements>
    <a:clrScheme name="Szálak">
      <a:dk1>
        <a:srgbClr val="000000"/>
      </a:dk1>
      <a:lt1>
        <a:srgbClr val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Ügyvezető">
  <a:themeElements>
    <a:clrScheme name="Ügyvezető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Ügyvezető">
  <a:themeElements>
    <a:clrScheme name="Ügyvezető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Ügyvezető">
  <a:themeElements>
    <a:clrScheme name="Ügyvezető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Vörös–lila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Vörös–lila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1129</Words>
  <Application>Microsoft Office PowerPoint</Application>
  <PresentationFormat>Szélesvásznú</PresentationFormat>
  <Paragraphs>155</Paragraphs>
  <Slides>33</Slides>
  <Notes>33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13</vt:i4>
      </vt:variant>
      <vt:variant>
        <vt:lpstr>Diacímek</vt:lpstr>
      </vt:variant>
      <vt:variant>
        <vt:i4>33</vt:i4>
      </vt:variant>
    </vt:vector>
  </HeadingPairs>
  <TitlesOfParts>
    <vt:vector size="53" baseType="lpstr">
      <vt:lpstr>Arial</vt:lpstr>
      <vt:lpstr>Times New Roman</vt:lpstr>
      <vt:lpstr>Courier New</vt:lpstr>
      <vt:lpstr>Century Gothic</vt:lpstr>
      <vt:lpstr>Palatino Linotype</vt:lpstr>
      <vt:lpstr>Calibri</vt:lpstr>
      <vt:lpstr>Noto Sans Symbols</vt:lpstr>
      <vt:lpstr>Office Theme</vt:lpstr>
      <vt:lpstr>1_Ügyvezető</vt:lpstr>
      <vt:lpstr>Ügyvezető</vt:lpstr>
      <vt:lpstr>2_Ügyvezető</vt:lpstr>
      <vt:lpstr>1_Office Theme</vt:lpstr>
      <vt:lpstr>1_Office-téma</vt:lpstr>
      <vt:lpstr>2_Office Theme</vt:lpstr>
      <vt:lpstr>Office-téma</vt:lpstr>
      <vt:lpstr>3_Office-téma</vt:lpstr>
      <vt:lpstr>3_Office Theme</vt:lpstr>
      <vt:lpstr>Nagyvárosi</vt:lpstr>
      <vt:lpstr>1_Nagyvárosi</vt:lpstr>
      <vt:lpstr>7_Szálak</vt:lpstr>
      <vt:lpstr>PowerPoint-bemutató</vt:lpstr>
      <vt:lpstr>Kedves Szülő! Kérjük, hogy a PPT utolsó diáit a gyermekével együtt nézze meg! Ott az ő számukra is készítettünk néhány  hasznos gondolatot és játékos feladatot!</vt:lpstr>
      <vt:lpstr>Hit- és erkölcstan vagy etika?</vt:lpstr>
      <vt:lpstr>Miért a református hit- és erkölcstan?</vt:lpstr>
      <vt:lpstr>Istennel: maradandó értékrend, öröm és reménység a tanórákon</vt:lpstr>
      <vt:lpstr>BIBLIA – MŰVELTSÉG – ÉLMÉNY</vt:lpstr>
      <vt:lpstr>Miről szól?</vt:lpstr>
      <vt:lpstr>A változó világban maradandó értékekre van szükség.</vt:lpstr>
      <vt:lpstr>Az alapműveltség fontos  része a Biblia ismerete.</vt:lpstr>
      <vt:lpstr>A református hit- és erkölcstan összhangban van más tantárgyakkal</vt:lpstr>
      <vt:lpstr>Mi történik egy hittanórán?</vt:lpstr>
      <vt:lpstr>IDE kattintva egy alsó tagozatos hittanórába tekinthetünk bele.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Noémi Zimányi</dc:creator>
  <cp:lastModifiedBy>iskolatitkár</cp:lastModifiedBy>
  <cp:revision>4</cp:revision>
  <dcterms:created xsi:type="dcterms:W3CDTF">2021-02-10T09:32:12Z</dcterms:created>
  <dcterms:modified xsi:type="dcterms:W3CDTF">2026-03-24T09:14:52Z</dcterms:modified>
</cp:coreProperties>
</file>