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7467-2066-4C4D-8DC3-220AC427D0D9}" type="datetimeFigureOut">
              <a:rPr lang="hu-HU" smtClean="0"/>
              <a:t>2022. 05. 26.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2450-9C62-4996-9B34-491C68B1725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4081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7467-2066-4C4D-8DC3-220AC427D0D9}" type="datetimeFigureOut">
              <a:rPr lang="hu-HU" smtClean="0"/>
              <a:t>2022. 05. 26.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2450-9C62-4996-9B34-491C68B1725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893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7467-2066-4C4D-8DC3-220AC427D0D9}" type="datetimeFigureOut">
              <a:rPr lang="hu-HU" smtClean="0"/>
              <a:t>2022. 05. 26.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2450-9C62-4996-9B34-491C68B1725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4618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7467-2066-4C4D-8DC3-220AC427D0D9}" type="datetimeFigureOut">
              <a:rPr lang="hu-HU" smtClean="0"/>
              <a:t>2022. 05. 26.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2450-9C62-4996-9B34-491C68B1725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3329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7467-2066-4C4D-8DC3-220AC427D0D9}" type="datetimeFigureOut">
              <a:rPr lang="hu-HU" smtClean="0"/>
              <a:t>2022. 05. 26.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2450-9C62-4996-9B34-491C68B1725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0270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7467-2066-4C4D-8DC3-220AC427D0D9}" type="datetimeFigureOut">
              <a:rPr lang="hu-HU" smtClean="0"/>
              <a:t>2022. 05. 26.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2450-9C62-4996-9B34-491C68B1725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2298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7467-2066-4C4D-8DC3-220AC427D0D9}" type="datetimeFigureOut">
              <a:rPr lang="hu-HU" smtClean="0"/>
              <a:t>2022. 05. 26.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2450-9C62-4996-9B34-491C68B1725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7808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7467-2066-4C4D-8DC3-220AC427D0D9}" type="datetimeFigureOut">
              <a:rPr lang="hu-HU" smtClean="0"/>
              <a:t>2022. 05. 26.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2450-9C62-4996-9B34-491C68B1725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292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7467-2066-4C4D-8DC3-220AC427D0D9}" type="datetimeFigureOut">
              <a:rPr lang="hu-HU" smtClean="0"/>
              <a:t>2022. 05. 26.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2450-9C62-4996-9B34-491C68B1725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8035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7467-2066-4C4D-8DC3-220AC427D0D9}" type="datetimeFigureOut">
              <a:rPr lang="hu-HU" smtClean="0"/>
              <a:t>2022. 05. 26.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2450-9C62-4996-9B34-491C68B1725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71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7467-2066-4C4D-8DC3-220AC427D0D9}" type="datetimeFigureOut">
              <a:rPr lang="hu-HU" smtClean="0"/>
              <a:t>2022. 05. 26.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2450-9C62-4996-9B34-491C68B1725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113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17467-2066-4C4D-8DC3-220AC427D0D9}" type="datetimeFigureOut">
              <a:rPr lang="hu-HU" smtClean="0"/>
              <a:t>2022. 05. 26.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22450-9C62-4996-9B34-491C68B1725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857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cseteny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63794" y="-594698"/>
            <a:ext cx="11661058" cy="2387600"/>
          </a:xfrm>
        </p:spPr>
        <p:txBody>
          <a:bodyPr/>
          <a:lstStyle/>
          <a:p>
            <a:r>
              <a:rPr lang="hu-HU" dirty="0" smtClean="0">
                <a:latin typeface="Algerian" panose="04020705040A02060702" pitchFamily="82" charset="0"/>
              </a:rPr>
              <a:t>Az alexandriai könyvtár</a:t>
            </a:r>
            <a:endParaRPr lang="hu-HU" dirty="0">
              <a:latin typeface="Algerian" panose="04020705040A02060702" pitchFamily="82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2311" y="5308370"/>
            <a:ext cx="9144000" cy="1655762"/>
          </a:xfrm>
        </p:spPr>
        <p:txBody>
          <a:bodyPr>
            <a:normAutofit/>
          </a:bodyPr>
          <a:lstStyle/>
          <a:p>
            <a:r>
              <a:rPr lang="hu-HU" sz="3200" dirty="0" smtClean="0">
                <a:latin typeface="Arial Black" panose="020B0A04020102020204" pitchFamily="34" charset="0"/>
              </a:rPr>
              <a:t>Ide írd a nevedet!</a:t>
            </a:r>
            <a:endParaRPr lang="hu-HU" sz="3200" dirty="0">
              <a:latin typeface="Arial Black" panose="020B0A04020102020204" pitchFamily="34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427" y="1792902"/>
            <a:ext cx="4735769" cy="30833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840243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386349" y="570271"/>
            <a:ext cx="997974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Feladat: </a:t>
            </a:r>
          </a:p>
          <a:p>
            <a:r>
              <a:rPr lang="hu-HU" sz="2400" b="1" dirty="0" smtClean="0"/>
              <a:t>A </a:t>
            </a:r>
            <a:r>
              <a:rPr lang="hu-HU" sz="2400" b="1" dirty="0" smtClean="0"/>
              <a:t>következő </a:t>
            </a:r>
            <a:r>
              <a:rPr lang="hu-HU" sz="2400" b="1" dirty="0" smtClean="0"/>
              <a:t>10 </a:t>
            </a:r>
            <a:r>
              <a:rPr lang="hu-HU" sz="2400" b="1" dirty="0" smtClean="0"/>
              <a:t>diában feldolgozni az ókori alexandriai könyvtár történetét.</a:t>
            </a:r>
          </a:p>
          <a:p>
            <a:endParaRPr lang="hu-HU" sz="2400" dirty="0"/>
          </a:p>
          <a:p>
            <a:endParaRPr lang="hu-HU" dirty="0"/>
          </a:p>
          <a:p>
            <a:r>
              <a:rPr lang="hu-HU" dirty="0" smtClean="0"/>
              <a:t>Minden dián csak kettő mondat és egy darab kép lehet!		</a:t>
            </a:r>
            <a:r>
              <a:rPr lang="hu-HU" dirty="0" smtClean="0"/>
              <a:t>30 </a:t>
            </a:r>
            <a:r>
              <a:rPr lang="hu-HU" dirty="0" smtClean="0"/>
              <a:t>pont</a:t>
            </a:r>
          </a:p>
          <a:p>
            <a:endParaRPr lang="hu-HU" dirty="0"/>
          </a:p>
          <a:p>
            <a:r>
              <a:rPr lang="hu-HU" dirty="0" smtClean="0"/>
              <a:t>Betűtípus:</a:t>
            </a:r>
            <a:r>
              <a:rPr lang="hu-HU" dirty="0" smtClean="0">
                <a:latin typeface="Arial Black" panose="020B0A04020102020204" pitchFamily="34" charset="0"/>
              </a:rPr>
              <a:t> </a:t>
            </a:r>
            <a:r>
              <a:rPr lang="hu-HU" dirty="0" err="1" smtClean="0">
                <a:latin typeface="Arial Black" panose="020B0A04020102020204" pitchFamily="34" charset="0"/>
              </a:rPr>
              <a:t>Arial</a:t>
            </a:r>
            <a:r>
              <a:rPr lang="hu-HU" dirty="0" smtClean="0">
                <a:latin typeface="Arial Black" panose="020B0A04020102020204" pitchFamily="34" charset="0"/>
              </a:rPr>
              <a:t> Black, 32-es méretű, fekete		</a:t>
            </a:r>
            <a:r>
              <a:rPr lang="hu-HU" dirty="0" smtClean="0"/>
              <a:t>3 </a:t>
            </a:r>
            <a:r>
              <a:rPr lang="hu-HU" dirty="0"/>
              <a:t>pont</a:t>
            </a:r>
          </a:p>
          <a:p>
            <a:endParaRPr lang="hu-HU" dirty="0">
              <a:latin typeface="Arial Black" panose="020B0A04020102020204" pitchFamily="34" charset="0"/>
            </a:endParaRPr>
          </a:p>
          <a:p>
            <a:r>
              <a:rPr lang="hu-HU" dirty="0"/>
              <a:t>Kép mérete</a:t>
            </a:r>
            <a:r>
              <a:rPr lang="hu-HU" dirty="0" smtClean="0"/>
              <a:t>: a szélesebb oldal 15 cm, képszegéllyel.		4 pont</a:t>
            </a:r>
          </a:p>
          <a:p>
            <a:endParaRPr lang="hu-HU" dirty="0"/>
          </a:p>
          <a:p>
            <a:r>
              <a:rPr lang="hu-HU" dirty="0" smtClean="0"/>
              <a:t>A diáknak legyen egységes hátterük.				</a:t>
            </a:r>
            <a:r>
              <a:rPr lang="hu-HU" dirty="0" smtClean="0"/>
              <a:t>3 </a:t>
            </a:r>
            <a:r>
              <a:rPr lang="hu-HU" dirty="0" smtClean="0"/>
              <a:t>pont</a:t>
            </a:r>
          </a:p>
          <a:p>
            <a:endParaRPr lang="hu-HU" dirty="0"/>
          </a:p>
          <a:p>
            <a:r>
              <a:rPr lang="hu-HU" dirty="0" smtClean="0"/>
              <a:t>Mentés: Saját Név alexandriai könyvtár.				</a:t>
            </a:r>
            <a:r>
              <a:rPr lang="hu-HU" dirty="0" smtClean="0"/>
              <a:t>5 </a:t>
            </a:r>
            <a:r>
              <a:rPr lang="hu-HU" dirty="0" smtClean="0"/>
              <a:t>pont</a:t>
            </a:r>
          </a:p>
          <a:p>
            <a:endParaRPr lang="hu-HU" dirty="0"/>
          </a:p>
          <a:p>
            <a:r>
              <a:rPr lang="hu-HU" dirty="0" smtClean="0"/>
              <a:t>Küldés: </a:t>
            </a:r>
            <a:r>
              <a:rPr lang="hu-HU" dirty="0" smtClean="0">
                <a:hlinkClick r:id="rId2"/>
              </a:rPr>
              <a:t>cseteny@gmail.com</a:t>
            </a:r>
            <a:r>
              <a:rPr lang="hu-HU" dirty="0" smtClean="0"/>
              <a:t>. A levél tárgya: Saját Név		</a:t>
            </a:r>
            <a:r>
              <a:rPr lang="hu-HU" dirty="0" smtClean="0"/>
              <a:t>5 </a:t>
            </a:r>
            <a:r>
              <a:rPr lang="hu-HU" dirty="0" smtClean="0"/>
              <a:t>pont 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Összes </a:t>
            </a:r>
            <a:r>
              <a:rPr lang="hu-HU" dirty="0" smtClean="0"/>
              <a:t>pont: </a:t>
            </a:r>
            <a:r>
              <a:rPr lang="hu-HU" dirty="0" smtClean="0"/>
              <a:t>50 </a:t>
            </a:r>
            <a:r>
              <a:rPr lang="hu-HU" dirty="0" smtClean="0"/>
              <a:t>pont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88908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32</Words>
  <Application>Microsoft Office PowerPoint</Application>
  <PresentationFormat>Szélesvásznú</PresentationFormat>
  <Paragraphs>20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8" baseType="lpstr">
      <vt:lpstr>Algerian</vt:lpstr>
      <vt:lpstr>Arial</vt:lpstr>
      <vt:lpstr>Arial Black</vt:lpstr>
      <vt:lpstr>Calibri</vt:lpstr>
      <vt:lpstr>Calibri Light</vt:lpstr>
      <vt:lpstr>Office-téma</vt:lpstr>
      <vt:lpstr>Az alexandriai könyvtár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alexandriai könyvtár</dc:title>
  <dc:creator>Sári Attila</dc:creator>
  <cp:lastModifiedBy>Sári Attila</cp:lastModifiedBy>
  <cp:revision>4</cp:revision>
  <dcterms:created xsi:type="dcterms:W3CDTF">2022-05-22T08:45:38Z</dcterms:created>
  <dcterms:modified xsi:type="dcterms:W3CDTF">2022-05-26T05:51:01Z</dcterms:modified>
</cp:coreProperties>
</file>